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handoutMasterIdLst>
    <p:handoutMasterId r:id="rId31"/>
  </p:handout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75" r:id="rId14"/>
    <p:sldId id="276" r:id="rId15"/>
    <p:sldId id="277" r:id="rId16"/>
    <p:sldId id="278" r:id="rId17"/>
    <p:sldId id="279" r:id="rId18"/>
    <p:sldId id="280" r:id="rId19"/>
    <p:sldId id="282" r:id="rId20"/>
    <p:sldId id="268" r:id="rId21"/>
    <p:sldId id="283" r:id="rId22"/>
    <p:sldId id="271" r:id="rId23"/>
    <p:sldId id="284" r:id="rId24"/>
    <p:sldId id="269" r:id="rId25"/>
    <p:sldId id="270" r:id="rId26"/>
    <p:sldId id="272" r:id="rId27"/>
    <p:sldId id="273" r:id="rId28"/>
    <p:sldId id="274" r:id="rId29"/>
  </p:sldIdLst>
  <p:sldSz cx="10080625" cy="7559675"/>
  <p:notesSz cx="7559675" cy="106918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CC00"/>
    <a:srgbClr val="008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198" y="-102"/>
      </p:cViewPr>
      <p:guideLst>
        <p:guide orient="horz" pos="2381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1363" cy="534988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>
            <a:defPPr lvl="0">
              <a:buSzPct val="45000"/>
              <a:buFont typeface="StarSymbol"/>
              <a:buNone/>
            </a:defPPr>
            <a:lvl1pPr lvl="0" fontAlgn="auto" hangingPunct="0"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None/>
              <a:defRPr sz="1400">
                <a:latin typeface="Liberation Sans" pitchFamily="18"/>
                <a:ea typeface="Microsoft YaHei" pitchFamily="2"/>
                <a:cs typeface="Mangal" pitchFamily="2"/>
              </a:defRPr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>
              <a:defRPr sz="1400"/>
            </a:pPr>
            <a:endParaRPr lang="ru-RU"/>
          </a:p>
        </p:txBody>
      </p:sp>
      <p:sp>
        <p:nvSpPr>
          <p:cNvPr id="3" name="Дата 2"/>
          <p:cNvSpPr txBox="1">
            <a:spLocks noGrp="1"/>
          </p:cNvSpPr>
          <p:nvPr>
            <p:ph type="dt" sz="quarter" idx="1"/>
          </p:nvPr>
        </p:nvSpPr>
        <p:spPr>
          <a:xfrm>
            <a:off x="4278313" y="0"/>
            <a:ext cx="3281362" cy="534988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>
            <a:defPPr lvl="0">
              <a:buSzPct val="45000"/>
              <a:buFont typeface="StarSymbol"/>
              <a:buNone/>
            </a:defPPr>
            <a:lvl1pPr lvl="0" algn="r" fontAlgn="auto" hangingPunct="0"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None/>
              <a:defRPr sz="1400">
                <a:latin typeface="Liberation Sans" pitchFamily="18"/>
                <a:ea typeface="Microsoft YaHei" pitchFamily="2"/>
                <a:cs typeface="Mangal" pitchFamily="2"/>
              </a:defRPr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>
              <a:defRPr sz="1400"/>
            </a:pPr>
            <a:endParaRPr lang="ru-RU"/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sz="quarter" idx="2"/>
          </p:nvPr>
        </p:nvSpPr>
        <p:spPr>
          <a:xfrm>
            <a:off x="0" y="10156825"/>
            <a:ext cx="3281363" cy="534988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>
            <a:defPPr lvl="0">
              <a:buSzPct val="45000"/>
              <a:buFont typeface="StarSymbol"/>
              <a:buNone/>
            </a:defPPr>
            <a:lvl1pPr lvl="0" fontAlgn="auto" hangingPunct="0"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None/>
              <a:defRPr sz="1400">
                <a:latin typeface="Liberation Sans" pitchFamily="18"/>
                <a:ea typeface="Microsoft YaHei" pitchFamily="2"/>
                <a:cs typeface="Mangal" pitchFamily="2"/>
              </a:defRPr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>
              <a:defRPr sz="1400"/>
            </a:pPr>
            <a:endParaRPr lang="ru-RU"/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sz="quarter" idx="3"/>
          </p:nvPr>
        </p:nvSpPr>
        <p:spPr>
          <a:xfrm>
            <a:off x="4278313" y="10156825"/>
            <a:ext cx="3281362" cy="534988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>
            <a:defPPr lvl="0">
              <a:buSzPct val="45000"/>
              <a:buFont typeface="StarSymbol"/>
              <a:buNone/>
            </a:defPPr>
            <a:lvl1pPr lvl="0" algn="r" fontAlgn="auto" hangingPunct="0"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None/>
              <a:defRPr sz="1400">
                <a:latin typeface="Liberation Sans" pitchFamily="18"/>
                <a:ea typeface="Microsoft YaHei" pitchFamily="2"/>
                <a:cs typeface="Mangal" pitchFamily="2"/>
              </a:defRPr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>
              <a:defRPr sz="1400"/>
            </a:pPr>
            <a:fld id="{C6E346BA-5EC0-4E0B-994F-90428871DEF1}" type="slidenum">
              <a:rPr lang="ru-RU"/>
              <a:pPr>
                <a:defRPr sz="1400"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3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lvl="0"/>
            <a:endParaRPr lang="ru-RU" noProof="0" smtClean="0"/>
          </a:p>
        </p:txBody>
      </p:sp>
      <p:sp>
        <p:nvSpPr>
          <p:cNvPr id="4" name="Верхний колонтитул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1363" cy="534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fontAlgn="auto" hangingPunct="0">
              <a:spcBef>
                <a:spcPts val="0"/>
              </a:spcBef>
              <a:spcAft>
                <a:spcPts val="0"/>
              </a:spcAft>
              <a:buNone/>
              <a:tabLst/>
              <a:defRPr lang="ru-RU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Дата 4"/>
          <p:cNvSpPr txBox="1">
            <a:spLocks noGrp="1"/>
          </p:cNvSpPr>
          <p:nvPr>
            <p:ph type="dt" idx="1"/>
          </p:nvPr>
        </p:nvSpPr>
        <p:spPr>
          <a:xfrm>
            <a:off x="4278313" y="0"/>
            <a:ext cx="3281362" cy="534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fontAlgn="auto" hangingPunct="0">
              <a:spcBef>
                <a:spcPts val="0"/>
              </a:spcBef>
              <a:spcAft>
                <a:spcPts val="0"/>
              </a:spcAft>
              <a:buNone/>
              <a:tabLst/>
              <a:defRPr lang="ru-RU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4"/>
          </p:nvPr>
        </p:nvSpPr>
        <p:spPr>
          <a:xfrm>
            <a:off x="0" y="10156825"/>
            <a:ext cx="3281363" cy="534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rtl="0" fontAlgn="auto" hangingPunct="0">
              <a:spcBef>
                <a:spcPts val="0"/>
              </a:spcBef>
              <a:spcAft>
                <a:spcPts val="0"/>
              </a:spcAft>
              <a:buNone/>
              <a:tabLst/>
              <a:defRPr lang="ru-RU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xfrm>
            <a:off x="4278313" y="10156825"/>
            <a:ext cx="3281362" cy="534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algn="r" rtl="0" fontAlgn="auto" hangingPunct="0">
              <a:spcBef>
                <a:spcPts val="0"/>
              </a:spcBef>
              <a:spcAft>
                <a:spcPts val="0"/>
              </a:spcAft>
              <a:buNone/>
              <a:tabLst/>
              <a:defRPr lang="ru-RU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>
              <a:defRPr/>
            </a:pPr>
            <a:fld id="{2D4F6792-B8A9-48A0-902E-A77DD8529825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215900" indent="-215900" algn="l" rtl="0" eaLnBrk="0" fontAlgn="base" hangingPunct="0">
      <a:spcBef>
        <a:spcPct val="30000"/>
      </a:spcBef>
      <a:spcAft>
        <a:spcPct val="0"/>
      </a:spcAft>
      <a:defRPr lang="ru-RU" sz="2000" kern="1200">
        <a:solidFill>
          <a:schemeClr val="tx1"/>
        </a:solidFill>
        <a:latin typeface="Liberation Sans" pitchFamily="18"/>
        <a:ea typeface="Microsoft YaHei" pitchFamily="2"/>
        <a:cs typeface="Mangal" pitchFamily="2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icrosoft YaHei" pitchFamily="34" charset="-122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icrosoft YaHei" pitchFamily="34" charset="-122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icrosoft YaHei" pitchFamily="34" charset="-122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icrosoft YaHei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85900" y="900113"/>
            <a:ext cx="4589463" cy="3441700"/>
          </a:xfrm>
          <a:solidFill>
            <a:srgbClr val="729FCF"/>
          </a:solidFill>
          <a:ln w="25400">
            <a:solidFill>
              <a:srgbClr val="3465A4"/>
            </a:solidFill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20725" y="4679950"/>
            <a:ext cx="6119813" cy="5040313"/>
          </a:xfrm>
        </p:spPr>
        <p:txBody>
          <a:bodyPr>
            <a:spAutoFit/>
          </a:bodyPr>
          <a:lstStyle/>
          <a:p>
            <a:pPr marL="216000" indent="0" eaLnBrk="1" fontAlgn="auto">
              <a:spcBef>
                <a:spcPts val="0"/>
              </a:spcBef>
              <a:spcAft>
                <a:spcPts val="0"/>
              </a:spcAft>
              <a:defRPr/>
            </a:pPr>
            <a:endParaRPr sz="2940" dirty="0" smtClean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85900" y="900113"/>
            <a:ext cx="4589463" cy="3441700"/>
          </a:xfrm>
          <a:solidFill>
            <a:srgbClr val="729FCF"/>
          </a:solidFill>
          <a:ln w="25400">
            <a:solidFill>
              <a:srgbClr val="3465A4"/>
            </a:solidFill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20725" y="4679950"/>
            <a:ext cx="6119813" cy="5040313"/>
          </a:xfrm>
        </p:spPr>
        <p:txBody>
          <a:bodyPr/>
          <a:lstStyle/>
          <a:p>
            <a:pPr marL="216000" indent="0" eaLnBrk="1" fontAlgn="auto">
              <a:spcBef>
                <a:spcPts val="0"/>
              </a:spcBef>
              <a:spcAft>
                <a:spcPts val="0"/>
              </a:spcAft>
              <a:defRPr/>
            </a:pPr>
            <a:endParaRPr sz="2940" smtClean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85900" y="900113"/>
            <a:ext cx="4589463" cy="3441700"/>
          </a:xfrm>
          <a:solidFill>
            <a:srgbClr val="729FCF"/>
          </a:solidFill>
          <a:ln w="25400">
            <a:solidFill>
              <a:srgbClr val="3465A4"/>
            </a:solidFill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20725" y="4679950"/>
            <a:ext cx="6119813" cy="5040313"/>
          </a:xfrm>
        </p:spPr>
        <p:txBody>
          <a:bodyPr/>
          <a:lstStyle/>
          <a:p>
            <a:pPr marL="216000" indent="0" eaLnBrk="1" fontAlgn="auto">
              <a:spcBef>
                <a:spcPts val="0"/>
              </a:spcBef>
              <a:spcAft>
                <a:spcPts val="0"/>
              </a:spcAft>
              <a:defRPr/>
            </a:pPr>
            <a:endParaRPr sz="2940" smtClean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85900" y="900113"/>
            <a:ext cx="4589463" cy="3441700"/>
          </a:xfrm>
          <a:solidFill>
            <a:srgbClr val="729FCF"/>
          </a:solidFill>
          <a:ln w="25400">
            <a:solidFill>
              <a:srgbClr val="3465A4"/>
            </a:solidFill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20725" y="4679950"/>
            <a:ext cx="6119813" cy="5040313"/>
          </a:xfrm>
        </p:spPr>
        <p:txBody>
          <a:bodyPr/>
          <a:lstStyle/>
          <a:p>
            <a:pPr marL="216000" indent="0" eaLnBrk="1" fontAlgn="auto">
              <a:spcBef>
                <a:spcPts val="0"/>
              </a:spcBef>
              <a:spcAft>
                <a:spcPts val="0"/>
              </a:spcAft>
              <a:defRPr/>
            </a:pPr>
            <a:endParaRPr sz="2940" smtClean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85900" y="900113"/>
            <a:ext cx="4589463" cy="3441700"/>
          </a:xfrm>
          <a:solidFill>
            <a:srgbClr val="729FCF"/>
          </a:solidFill>
          <a:ln w="25400">
            <a:solidFill>
              <a:srgbClr val="3465A4"/>
            </a:solidFill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20725" y="4679950"/>
            <a:ext cx="6119813" cy="5040313"/>
          </a:xfrm>
        </p:spPr>
        <p:txBody>
          <a:bodyPr/>
          <a:lstStyle/>
          <a:p>
            <a:pPr marL="216000" indent="0" eaLnBrk="1" fontAlgn="auto">
              <a:spcBef>
                <a:spcPts val="0"/>
              </a:spcBef>
              <a:spcAft>
                <a:spcPts val="0"/>
              </a:spcAft>
              <a:defRPr/>
            </a:pPr>
            <a:endParaRPr sz="2940" smtClean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85900" y="900113"/>
            <a:ext cx="4589463" cy="3441700"/>
          </a:xfrm>
          <a:solidFill>
            <a:srgbClr val="729FCF"/>
          </a:solidFill>
          <a:ln w="25400">
            <a:solidFill>
              <a:srgbClr val="3465A4"/>
            </a:solidFill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20725" y="4679950"/>
            <a:ext cx="6119813" cy="5040313"/>
          </a:xfrm>
        </p:spPr>
        <p:txBody>
          <a:bodyPr/>
          <a:lstStyle/>
          <a:p>
            <a:pPr marL="216000" indent="0" eaLnBrk="1" fontAlgn="auto">
              <a:spcBef>
                <a:spcPts val="0"/>
              </a:spcBef>
              <a:spcAft>
                <a:spcPts val="0"/>
              </a:spcAft>
              <a:defRPr/>
            </a:pPr>
            <a:endParaRPr sz="2940" smtClean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85900" y="900113"/>
            <a:ext cx="4589463" cy="3441700"/>
          </a:xfrm>
          <a:solidFill>
            <a:srgbClr val="729FCF"/>
          </a:solidFill>
          <a:ln w="25400">
            <a:solidFill>
              <a:srgbClr val="3465A4"/>
            </a:solidFill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20725" y="4679950"/>
            <a:ext cx="6119813" cy="5040313"/>
          </a:xfrm>
        </p:spPr>
        <p:txBody>
          <a:bodyPr/>
          <a:lstStyle/>
          <a:p>
            <a:pPr marL="216000" indent="0" eaLnBrk="1" fontAlgn="auto">
              <a:spcBef>
                <a:spcPts val="0"/>
              </a:spcBef>
              <a:spcAft>
                <a:spcPts val="0"/>
              </a:spcAft>
              <a:defRPr/>
            </a:pPr>
            <a:endParaRPr sz="2940" smtClean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85900" y="900113"/>
            <a:ext cx="4589463" cy="3441700"/>
          </a:xfrm>
          <a:solidFill>
            <a:srgbClr val="729FCF"/>
          </a:solidFill>
          <a:ln w="25400">
            <a:solidFill>
              <a:srgbClr val="3465A4"/>
            </a:solidFill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20725" y="4679950"/>
            <a:ext cx="6119813" cy="5040313"/>
          </a:xfrm>
        </p:spPr>
        <p:txBody>
          <a:bodyPr/>
          <a:lstStyle/>
          <a:p>
            <a:pPr marL="216000" indent="0" eaLnBrk="1" fontAlgn="auto">
              <a:spcBef>
                <a:spcPts val="0"/>
              </a:spcBef>
              <a:spcAft>
                <a:spcPts val="0"/>
              </a:spcAft>
              <a:defRPr/>
            </a:pPr>
            <a:endParaRPr sz="2940" smtClean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85900" y="900113"/>
            <a:ext cx="4589463" cy="3441700"/>
          </a:xfrm>
          <a:solidFill>
            <a:srgbClr val="729FCF"/>
          </a:solidFill>
          <a:ln w="25400">
            <a:solidFill>
              <a:srgbClr val="3465A4"/>
            </a:solidFill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20725" y="4679950"/>
            <a:ext cx="6119813" cy="5040313"/>
          </a:xfrm>
        </p:spPr>
        <p:txBody>
          <a:bodyPr/>
          <a:lstStyle/>
          <a:p>
            <a:pPr marL="216000" indent="0" eaLnBrk="1" fontAlgn="auto">
              <a:spcBef>
                <a:spcPts val="0"/>
              </a:spcBef>
              <a:spcAft>
                <a:spcPts val="0"/>
              </a:spcAft>
              <a:defRPr/>
            </a:pPr>
            <a:endParaRPr sz="2940" smtClean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85900" y="900113"/>
            <a:ext cx="4589463" cy="3441700"/>
          </a:xfrm>
          <a:solidFill>
            <a:srgbClr val="729FCF"/>
          </a:solidFill>
          <a:ln w="25400">
            <a:solidFill>
              <a:srgbClr val="3465A4"/>
            </a:solidFill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20725" y="4679950"/>
            <a:ext cx="6119813" cy="5040313"/>
          </a:xfrm>
        </p:spPr>
        <p:txBody>
          <a:bodyPr/>
          <a:lstStyle/>
          <a:p>
            <a:pPr marL="216000" indent="0" eaLnBrk="1" fontAlgn="auto">
              <a:spcBef>
                <a:spcPts val="0"/>
              </a:spcBef>
              <a:spcAft>
                <a:spcPts val="0"/>
              </a:spcAft>
              <a:defRPr/>
            </a:pPr>
            <a:endParaRPr sz="2940" smtClean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85900" y="900113"/>
            <a:ext cx="4589463" cy="3441700"/>
          </a:xfrm>
          <a:solidFill>
            <a:srgbClr val="729FCF"/>
          </a:solidFill>
          <a:ln w="25400">
            <a:solidFill>
              <a:srgbClr val="3465A4"/>
            </a:solidFill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20725" y="4679950"/>
            <a:ext cx="6119813" cy="5040313"/>
          </a:xfrm>
        </p:spPr>
        <p:txBody>
          <a:bodyPr/>
          <a:lstStyle/>
          <a:p>
            <a:pPr marL="216000" indent="0" eaLnBrk="1" fontAlgn="auto">
              <a:spcBef>
                <a:spcPts val="0"/>
              </a:spcBef>
              <a:spcAft>
                <a:spcPts val="0"/>
              </a:spcAft>
              <a:defRPr/>
            </a:pPr>
            <a:endParaRPr sz="2940" smtClean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85900" y="900113"/>
            <a:ext cx="4589463" cy="3441700"/>
          </a:xfrm>
          <a:solidFill>
            <a:srgbClr val="729FCF"/>
          </a:solidFill>
          <a:ln w="25400">
            <a:solidFill>
              <a:srgbClr val="3465A4"/>
            </a:solidFill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20725" y="4679950"/>
            <a:ext cx="6119813" cy="5040313"/>
          </a:xfrm>
        </p:spPr>
        <p:txBody>
          <a:bodyPr/>
          <a:lstStyle/>
          <a:p>
            <a:pPr marL="216000" indent="0" eaLnBrk="1" fontAlgn="auto">
              <a:spcBef>
                <a:spcPts val="0"/>
              </a:spcBef>
              <a:spcAft>
                <a:spcPts val="0"/>
              </a:spcAft>
              <a:defRPr/>
            </a:pPr>
            <a:endParaRPr sz="2940" smtClean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85900" y="900113"/>
            <a:ext cx="4589463" cy="3441700"/>
          </a:xfrm>
          <a:solidFill>
            <a:srgbClr val="729FCF"/>
          </a:solidFill>
          <a:ln w="25400">
            <a:solidFill>
              <a:srgbClr val="3465A4"/>
            </a:solidFill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20725" y="4679950"/>
            <a:ext cx="6119813" cy="5040313"/>
          </a:xfrm>
        </p:spPr>
        <p:txBody>
          <a:bodyPr/>
          <a:lstStyle/>
          <a:p>
            <a:pPr marL="216000" indent="0" eaLnBrk="1" fontAlgn="auto">
              <a:spcBef>
                <a:spcPts val="0"/>
              </a:spcBef>
              <a:spcAft>
                <a:spcPts val="0"/>
              </a:spcAft>
              <a:defRPr/>
            </a:pPr>
            <a:endParaRPr sz="2940" smtClean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85900" y="900113"/>
            <a:ext cx="4589463" cy="3441700"/>
          </a:xfrm>
          <a:solidFill>
            <a:srgbClr val="729FCF"/>
          </a:solidFill>
          <a:ln w="25400">
            <a:solidFill>
              <a:srgbClr val="3465A4"/>
            </a:solidFill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20725" y="4679950"/>
            <a:ext cx="6119813" cy="5040313"/>
          </a:xfrm>
        </p:spPr>
        <p:txBody>
          <a:bodyPr/>
          <a:lstStyle/>
          <a:p>
            <a:pPr marL="216000" indent="0" eaLnBrk="1" fontAlgn="auto">
              <a:spcBef>
                <a:spcPts val="0"/>
              </a:spcBef>
              <a:spcAft>
                <a:spcPts val="0"/>
              </a:spcAft>
              <a:defRPr/>
            </a:pPr>
            <a:endParaRPr sz="2940" smtClean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85900" y="900113"/>
            <a:ext cx="4589463" cy="3441700"/>
          </a:xfrm>
          <a:solidFill>
            <a:srgbClr val="729FCF"/>
          </a:solidFill>
          <a:ln w="25400">
            <a:solidFill>
              <a:srgbClr val="3465A4"/>
            </a:solidFill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20725" y="4679950"/>
            <a:ext cx="6119813" cy="5040313"/>
          </a:xfrm>
        </p:spPr>
        <p:txBody>
          <a:bodyPr/>
          <a:lstStyle/>
          <a:p>
            <a:pPr marL="216000" indent="0" eaLnBrk="1" fontAlgn="auto">
              <a:spcBef>
                <a:spcPts val="0"/>
              </a:spcBef>
              <a:spcAft>
                <a:spcPts val="0"/>
              </a:spcAft>
              <a:defRPr/>
            </a:pPr>
            <a:endParaRPr sz="2940" smtClean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85900" y="900113"/>
            <a:ext cx="4589463" cy="3441700"/>
          </a:xfrm>
          <a:solidFill>
            <a:srgbClr val="729FCF"/>
          </a:solidFill>
          <a:ln w="25400">
            <a:solidFill>
              <a:srgbClr val="3465A4"/>
            </a:solidFill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20725" y="4679950"/>
            <a:ext cx="6119813" cy="5040313"/>
          </a:xfrm>
        </p:spPr>
        <p:txBody>
          <a:bodyPr/>
          <a:lstStyle/>
          <a:p>
            <a:pPr marL="216000" indent="0" eaLnBrk="1" fontAlgn="auto">
              <a:spcBef>
                <a:spcPts val="0"/>
              </a:spcBef>
              <a:spcAft>
                <a:spcPts val="0"/>
              </a:spcAft>
              <a:defRPr/>
            </a:pPr>
            <a:endParaRPr sz="2940" smtClean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85900" y="900113"/>
            <a:ext cx="4589463" cy="3441700"/>
          </a:xfrm>
          <a:solidFill>
            <a:srgbClr val="729FCF"/>
          </a:solidFill>
          <a:ln w="25400">
            <a:solidFill>
              <a:srgbClr val="3465A4"/>
            </a:solidFill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20725" y="4679950"/>
            <a:ext cx="6119813" cy="5040313"/>
          </a:xfrm>
        </p:spPr>
        <p:txBody>
          <a:bodyPr/>
          <a:lstStyle/>
          <a:p>
            <a:pPr marL="216000" indent="0" eaLnBrk="1" fontAlgn="auto">
              <a:spcBef>
                <a:spcPts val="0"/>
              </a:spcBef>
              <a:spcAft>
                <a:spcPts val="0"/>
              </a:spcAft>
              <a:defRPr/>
            </a:pPr>
            <a:endParaRPr sz="2940" smtClean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85900" y="900113"/>
            <a:ext cx="4589463" cy="3441700"/>
          </a:xfrm>
          <a:solidFill>
            <a:srgbClr val="729FCF"/>
          </a:solidFill>
          <a:ln w="25400">
            <a:solidFill>
              <a:srgbClr val="3465A4"/>
            </a:solidFill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20725" y="4679950"/>
            <a:ext cx="6119813" cy="5040313"/>
          </a:xfrm>
        </p:spPr>
        <p:txBody>
          <a:bodyPr/>
          <a:lstStyle/>
          <a:p>
            <a:pPr marL="216000" indent="0" eaLnBrk="1" fontAlgn="auto">
              <a:spcBef>
                <a:spcPts val="0"/>
              </a:spcBef>
              <a:spcAft>
                <a:spcPts val="0"/>
              </a:spcAft>
              <a:defRPr/>
            </a:pPr>
            <a:endParaRPr sz="2940" smtClean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85900" y="900113"/>
            <a:ext cx="4589463" cy="3441700"/>
          </a:xfrm>
          <a:solidFill>
            <a:srgbClr val="729FCF"/>
          </a:solidFill>
          <a:ln w="25400">
            <a:solidFill>
              <a:srgbClr val="3465A4"/>
            </a:solidFill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20725" y="4679950"/>
            <a:ext cx="6119813" cy="5040313"/>
          </a:xfrm>
        </p:spPr>
        <p:txBody>
          <a:bodyPr/>
          <a:lstStyle/>
          <a:p>
            <a:pPr marL="216000" indent="0" eaLnBrk="1" fontAlgn="auto">
              <a:spcBef>
                <a:spcPts val="0"/>
              </a:spcBef>
              <a:spcAft>
                <a:spcPts val="0"/>
              </a:spcAft>
              <a:defRPr/>
            </a:pPr>
            <a:endParaRPr sz="2940" smtClean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8A894C-D7A0-40AF-9F6D-5099890564A5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5415A9-7663-4719-9A44-52F09A539774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52B1C6-1F1C-4E57-8511-C04D1AE1281C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03238" y="1824038"/>
            <a:ext cx="4459287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14925" y="1824038"/>
            <a:ext cx="4460875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Нижний колонтитул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Номер слайда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08423B-9292-4658-A7D6-BF303ED40A17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8" name="Нижний колонтитул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9" name="Номер слайда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D872AC-C4AF-4AF2-98CA-68FE6D060290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Нижний колонтитул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Номер слайда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D430D3-08E7-474D-8A95-392153FFB140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3" name="Нижний колонтитул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Номер слайда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05E276-5F03-49B2-B5CE-5455175F8935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Нижний колонтитул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Номер слайда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E4DFAD-DA3C-4FA0-93C5-558151C4B418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Нижний колонтитул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Номер слайда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DBC540-3C60-4424-99A3-EE50BF25E546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A0566B-D1D5-44BB-9A96-DC98C7DC5A73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08850" y="287338"/>
            <a:ext cx="2266950" cy="59213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3238" y="287338"/>
            <a:ext cx="6653212" cy="59213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75178F-EFF3-41D0-8702-A95996D241C4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 txBox="1">
            <a:spLocks noGrp="1"/>
          </p:cNvSpPr>
          <p:nvPr>
            <p:ph type="title"/>
          </p:nvPr>
        </p:nvSpPr>
        <p:spPr bwMode="auto">
          <a:xfrm>
            <a:off x="503238" y="287338"/>
            <a:ext cx="9072562" cy="124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ru-RU" smtClean="0"/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503238" y="1824038"/>
            <a:ext cx="9072562" cy="43846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marR="0" lvl="0" indent="-324000">
              <a:spcBef>
                <a:spcPts val="0"/>
              </a:spcBef>
              <a:spcAft>
                <a:spcPts val="2713"/>
              </a:spcAft>
              <a:buSzPct val="45000"/>
              <a:buFont typeface="StarSymbol"/>
              <a:buNone/>
              <a:defRPr lang="ru-RU" sz="6160" b="0" i="0" u="none" strike="noStrike" kern="1200">
                <a:ln>
                  <a:noFill/>
                </a:ln>
                <a:latin typeface="Liberation Sans" pitchFamily="18"/>
                <a:ea typeface="Droid Sans Fallback" pitchFamily="2"/>
                <a:cs typeface="Lohit Hindi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2713"/>
              </a:spcAft>
              <a:buSzPct val="45000"/>
              <a:buFont typeface="StarSymbol"/>
              <a:buChar char="●"/>
              <a:defRPr lang="ru-RU" sz="6160" b="0" i="0" u="none" strike="noStrike" kern="1200">
                <a:ln>
                  <a:noFill/>
                </a:ln>
                <a:latin typeface="Liberation Sans" pitchFamily="18"/>
                <a:ea typeface="Droid Sans Fallback" pitchFamily="2"/>
                <a:cs typeface="Lohit Hindi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2171"/>
              </a:spcAft>
              <a:buSzPct val="45000"/>
              <a:buFont typeface="StarSymbol"/>
              <a:buChar char="●"/>
              <a:defRPr lang="ru-RU" sz="5400" b="0" i="0" u="none" strike="noStrike" kern="1200">
                <a:ln>
                  <a:noFill/>
                </a:ln>
                <a:latin typeface="Liberation Sans" pitchFamily="18"/>
                <a:ea typeface="Droid Sans Fallback" pitchFamily="2"/>
                <a:cs typeface="Lohit Hindi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1624"/>
              </a:spcAft>
              <a:buSzPct val="75000"/>
              <a:buFont typeface="StarSymbol"/>
              <a:buChar char="–"/>
              <a:defRPr lang="ru-RU" sz="4620" b="0" i="0" u="none" strike="noStrike" kern="1200">
                <a:ln>
                  <a:noFill/>
                </a:ln>
                <a:latin typeface="Liberation Sans" pitchFamily="18"/>
                <a:ea typeface="Droid Sans Fallback" pitchFamily="2"/>
                <a:cs typeface="Lohit Hindi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1080"/>
              </a:spcAft>
              <a:buSzPct val="45000"/>
              <a:buFont typeface="StarSymbol"/>
              <a:buChar char="●"/>
              <a:defRPr lang="ru-RU" sz="3860" b="0" i="0" u="none" strike="noStrike" kern="1200">
                <a:ln>
                  <a:noFill/>
                </a:ln>
                <a:latin typeface="Liberation Sans" pitchFamily="18"/>
                <a:ea typeface="Droid Sans Fallback" pitchFamily="2"/>
                <a:cs typeface="Lohit Hindi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536"/>
              </a:spcAft>
              <a:buSzPct val="75000"/>
              <a:buFont typeface="StarSymbol"/>
              <a:buChar char="–"/>
              <a:defRPr lang="ru-RU" sz="3860" b="0" i="0" u="none" strike="noStrike" kern="1200">
                <a:ln>
                  <a:noFill/>
                </a:ln>
                <a:latin typeface="Liberation Sans" pitchFamily="18"/>
                <a:ea typeface="Droid Sans Fallback" pitchFamily="2"/>
                <a:cs typeface="Lohit Hindi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536"/>
              </a:spcAft>
              <a:buSzPct val="45000"/>
              <a:buFont typeface="StarSymbol"/>
              <a:buChar char="●"/>
              <a:defRPr lang="ru-RU" sz="3860" b="0" i="0" u="none" strike="noStrike" kern="1200">
                <a:ln>
                  <a:noFill/>
                </a:ln>
                <a:latin typeface="Liberation Sans" pitchFamily="18"/>
                <a:ea typeface="Droid Sans Fallback" pitchFamily="2"/>
                <a:cs typeface="Lohit Hindi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536"/>
              </a:spcAft>
              <a:buSzPct val="45000"/>
              <a:buFont typeface="StarSymbol"/>
              <a:buChar char="●"/>
              <a:defRPr lang="ru-RU" sz="3860" b="0" i="0" u="none" strike="noStrike" kern="1200">
                <a:ln>
                  <a:noFill/>
                </a:ln>
                <a:latin typeface="Liberation Sans" pitchFamily="18"/>
                <a:ea typeface="Droid Sans Fallback" pitchFamily="2"/>
                <a:cs typeface="Lohit Hindi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536"/>
              </a:spcAft>
              <a:buSzPct val="45000"/>
              <a:buFont typeface="StarSymbol"/>
              <a:buChar char="●"/>
              <a:defRPr lang="ru-RU" sz="3860" b="0" i="0" u="none" strike="noStrike" kern="1200">
                <a:ln>
                  <a:noFill/>
                </a:ln>
                <a:latin typeface="Liberation Sans" pitchFamily="18"/>
                <a:ea typeface="Droid Sans Fallback" pitchFamily="2"/>
                <a:cs typeface="Lohit Hindi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536"/>
              </a:spcAft>
              <a:buSzPct val="45000"/>
              <a:buFont typeface="StarSymbol"/>
              <a:buChar char="●"/>
              <a:defRPr lang="ru-RU" sz="3860" b="0" i="0" u="none" strike="noStrike" kern="1200">
                <a:ln>
                  <a:noFill/>
                </a:ln>
                <a:latin typeface="Liberation Sans" pitchFamily="18"/>
                <a:ea typeface="Droid Sans Fallback" pitchFamily="2"/>
                <a:cs typeface="Lohit Hindi" pitchFamily="2"/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2"/>
          </p:nvPr>
        </p:nvSpPr>
        <p:spPr>
          <a:xfrm>
            <a:off x="503238" y="6886575"/>
            <a:ext cx="2349500" cy="520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fontAlgn="auto" hangingPunct="0">
              <a:spcBef>
                <a:spcPts val="0"/>
              </a:spcBef>
              <a:spcAft>
                <a:spcPts val="0"/>
              </a:spcAft>
              <a:buNone/>
              <a:tabLst/>
              <a:defRPr lang="ru-RU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3"/>
          </p:nvPr>
        </p:nvSpPr>
        <p:spPr>
          <a:xfrm>
            <a:off x="3446463" y="6886575"/>
            <a:ext cx="3195637" cy="520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ctr" rtl="0" fontAlgn="auto" hangingPunct="0">
              <a:spcBef>
                <a:spcPts val="0"/>
              </a:spcBef>
              <a:spcAft>
                <a:spcPts val="0"/>
              </a:spcAft>
              <a:buNone/>
              <a:tabLst/>
              <a:defRPr lang="ru-RU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4"/>
          </p:nvPr>
        </p:nvSpPr>
        <p:spPr>
          <a:xfrm>
            <a:off x="7226300" y="6886575"/>
            <a:ext cx="2349500" cy="520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fontAlgn="auto" hangingPunct="0">
              <a:spcBef>
                <a:spcPts val="0"/>
              </a:spcBef>
              <a:spcAft>
                <a:spcPts val="0"/>
              </a:spcAft>
              <a:buNone/>
              <a:tabLst/>
              <a:defRPr lang="ru-RU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>
              <a:defRPr/>
            </a:pPr>
            <a:fld id="{48DD7963-1A2C-4918-B1DB-F87B9E671D9A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ru-RU" sz="8400" kern="1200">
          <a:solidFill>
            <a:srgbClr val="FFFFFF"/>
          </a:solidFill>
          <a:latin typeface="Liberation Sans" pitchFamily="1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rgbClr val="FFFFFF"/>
          </a:solidFill>
          <a:latin typeface="Liberation 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rgbClr val="FFFFFF"/>
          </a:solidFill>
          <a:latin typeface="Liberation 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rgbClr val="FFFFFF"/>
          </a:solidFill>
          <a:latin typeface="Liberation 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rgbClr val="FFFFFF"/>
          </a:solidFill>
          <a:latin typeface="Liberation Sans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8400">
          <a:solidFill>
            <a:srgbClr val="FFFFFF"/>
          </a:solidFill>
          <a:latin typeface="Liberation Sans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8400">
          <a:solidFill>
            <a:srgbClr val="FFFFFF"/>
          </a:solidFill>
          <a:latin typeface="Liberation Sans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8400">
          <a:solidFill>
            <a:srgbClr val="FFFFFF"/>
          </a:solidFill>
          <a:latin typeface="Liberation Sans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8400">
          <a:solidFill>
            <a:srgbClr val="FFFFFF"/>
          </a:solidFill>
          <a:latin typeface="Liberation Sans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ts val="2713"/>
        </a:spcAft>
        <a:defRPr lang="ru-RU" sz="6100" kern="1200">
          <a:solidFill>
            <a:schemeClr val="tx1"/>
          </a:solidFill>
          <a:latin typeface="Liberation Sans" pitchFamily="1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1">
          <a:blip r:embed="rId3" cstate="print"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 txBox="1">
            <a:spLocks noGrp="1"/>
          </p:cNvSpPr>
          <p:nvPr>
            <p:ph type="title"/>
          </p:nvPr>
        </p:nvSpPr>
        <p:spPr/>
        <p:txBody>
          <a:bodyPr>
            <a:spAutoFit/>
          </a:bodyPr>
          <a:lstStyle/>
          <a:p>
            <a:pPr eaLnBrk="1">
              <a:buSzPct val="45000"/>
              <a:buFont typeface="StarSymbol"/>
              <a:buNone/>
            </a:pPr>
            <a:r>
              <a:rPr sz="3200" b="1" smtClean="0">
                <a:solidFill>
                  <a:srgbClr val="9933FF"/>
                </a:solidFill>
                <a:latin typeface="Liberation Sans"/>
              </a:rPr>
              <a:t>МБОУ Великооктябрьская </a:t>
            </a:r>
            <a:br>
              <a:rPr sz="3200" b="1" smtClean="0">
                <a:solidFill>
                  <a:srgbClr val="9933FF"/>
                </a:solidFill>
                <a:latin typeface="Liberation Sans"/>
              </a:rPr>
            </a:br>
            <a:r>
              <a:rPr sz="3200" b="1" smtClean="0">
                <a:solidFill>
                  <a:srgbClr val="9933FF"/>
                </a:solidFill>
                <a:latin typeface="Liberation Sans"/>
              </a:rPr>
              <a:t>средняя общеобразовательная школа</a:t>
            </a:r>
            <a:r>
              <a:rPr sz="2000" smtClean="0">
                <a:latin typeface="Liberation Sans"/>
              </a:rPr>
              <a:t/>
            </a:r>
            <a:br>
              <a:rPr sz="2000" smtClean="0">
                <a:latin typeface="Liberation Sans"/>
              </a:rPr>
            </a:br>
            <a:endParaRPr sz="2000" smtClean="0">
              <a:latin typeface="Liberation Sans"/>
            </a:endParaRPr>
          </a:p>
        </p:txBody>
      </p:sp>
      <p:sp>
        <p:nvSpPr>
          <p:cNvPr id="3" name="Подзаголовок 2"/>
          <p:cNvSpPr txBox="1">
            <a:spLocks noGrp="1"/>
          </p:cNvSpPr>
          <p:nvPr>
            <p:ph idx="1"/>
          </p:nvPr>
        </p:nvSpPr>
        <p:spPr bwMode="auto"/>
        <p:txBody>
          <a:bodyPr vert="horz" wrap="square" numCol="1" anchor="ctr" anchorCtr="0" compatLnSpc="1">
            <a:prstTxWarp prst="textNoShape">
              <a:avLst/>
            </a:prstTxWarp>
          </a:bodyPr>
          <a:lstStyle/>
          <a:p>
            <a:pPr marL="0" indent="0" algn="ctr" eaLnBrk="1">
              <a:spcBef>
                <a:spcPct val="0"/>
              </a:spcBef>
              <a:buFont typeface="StarSymbol"/>
              <a:buNone/>
            </a:pPr>
            <a:endParaRPr sz="6600" b="1" smtClean="0">
              <a:solidFill>
                <a:srgbClr val="FF3333"/>
              </a:solidFill>
              <a:latin typeface="Monotype Corsiva" pitchFamily="66" charset="0"/>
              <a:ea typeface="Droid Sans Fallback"/>
              <a:cs typeface="Lohit Hindi"/>
            </a:endParaRPr>
          </a:p>
          <a:p>
            <a:pPr marL="0" indent="0" algn="ctr" eaLnBrk="1">
              <a:spcBef>
                <a:spcPct val="0"/>
              </a:spcBef>
              <a:buFont typeface="StarSymbol"/>
              <a:buNone/>
            </a:pPr>
            <a:r>
              <a:rPr sz="6600" b="1" smtClean="0">
                <a:solidFill>
                  <a:srgbClr val="FF3333"/>
                </a:solidFill>
                <a:latin typeface="Monotype Corsiva" pitchFamily="66" charset="0"/>
                <a:ea typeface="Droid Sans Fallback"/>
                <a:cs typeface="Lohit Hindi"/>
              </a:rPr>
              <a:t>Исследовательская работа</a:t>
            </a:r>
          </a:p>
          <a:p>
            <a:pPr marL="0" indent="0" algn="ctr" eaLnBrk="1">
              <a:spcBef>
                <a:spcPct val="0"/>
              </a:spcBef>
              <a:buFont typeface="StarSymbol"/>
              <a:buNone/>
            </a:pPr>
            <a:r>
              <a:rPr sz="6600" b="1" smtClean="0">
                <a:solidFill>
                  <a:srgbClr val="FF3333"/>
                </a:solidFill>
                <a:latin typeface="Monotype Corsiva" pitchFamily="66" charset="0"/>
                <a:ea typeface="Droid Sans Fallback"/>
                <a:cs typeface="Lohit Hindi"/>
              </a:rPr>
              <a:t>Первоцвет ы</a:t>
            </a:r>
          </a:p>
          <a:p>
            <a:pPr marL="0" indent="0" algn="r" eaLnBrk="1">
              <a:spcBef>
                <a:spcPct val="0"/>
              </a:spcBef>
              <a:buFont typeface="StarSymbol"/>
              <a:buNone/>
            </a:pPr>
            <a:r>
              <a:rPr sz="3600" smtClean="0">
                <a:solidFill>
                  <a:srgbClr val="FFFF00"/>
                </a:solidFill>
                <a:latin typeface="Monotype Corsiva" pitchFamily="66" charset="0"/>
                <a:ea typeface="Droid Sans Fallback"/>
                <a:cs typeface="Lohit Hindi"/>
              </a:rPr>
              <a:t>Выполнили учащиеся 1а класса</a:t>
            </a:r>
          </a:p>
          <a:p>
            <a:pPr marL="0" indent="0" algn="r" eaLnBrk="1">
              <a:spcBef>
                <a:spcPct val="0"/>
              </a:spcBef>
              <a:buFont typeface="StarSymbol"/>
              <a:buNone/>
            </a:pPr>
            <a:r>
              <a:rPr sz="3600" smtClean="0">
                <a:solidFill>
                  <a:srgbClr val="FFFF00"/>
                </a:solidFill>
                <a:latin typeface="Monotype Corsiva" pitchFamily="66" charset="0"/>
                <a:ea typeface="Droid Sans Fallback"/>
                <a:cs typeface="Lohit Hindi"/>
              </a:rPr>
              <a:t>Руководитель Ермолаева М.Н.</a:t>
            </a:r>
          </a:p>
          <a:p>
            <a:pPr marL="0" indent="0" algn="ctr" eaLnBrk="1">
              <a:spcBef>
                <a:spcPct val="0"/>
              </a:spcBef>
              <a:buFont typeface="StarSymbol"/>
              <a:buNone/>
            </a:pPr>
            <a:r>
              <a:rPr sz="5400" b="1" smtClean="0">
                <a:solidFill>
                  <a:srgbClr val="9900FF"/>
                </a:solidFill>
                <a:latin typeface="Monotype Corsiva" pitchFamily="66" charset="0"/>
                <a:ea typeface="Droid Sans Fallback"/>
                <a:cs typeface="Lohit Hindi"/>
              </a:rPr>
              <a:t>2014    год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>
              <a:buSzPct val="45000"/>
              <a:buFont typeface="StarSymbol"/>
              <a:buNone/>
            </a:pPr>
            <a:r>
              <a:rPr sz="6600" b="1" smtClean="0">
                <a:solidFill>
                  <a:srgbClr val="0066CC"/>
                </a:solidFill>
                <a:latin typeface="Liberation Sans"/>
              </a:rPr>
              <a:t>Цели и задачи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6263" y="1584325"/>
            <a:ext cx="9431337" cy="5830888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fontAlgn="auto" hangingPunct="0">
              <a:lnSpc>
                <a:spcPct val="50000"/>
              </a:lnSpc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1000"/>
            </a:pPr>
            <a:r>
              <a:rPr lang="ru-RU" sz="3600" dirty="0">
                <a:solidFill>
                  <a:srgbClr val="663399"/>
                </a:solidFill>
                <a:latin typeface="Liberation Sans" pitchFamily="18"/>
                <a:ea typeface="Microsoft YaHei" pitchFamily="2"/>
                <a:cs typeface="Mangal" pitchFamily="2"/>
              </a:rPr>
              <a:t>1. Познакомиться с раннецветущими </a:t>
            </a:r>
          </a:p>
          <a:p>
            <a:pPr fontAlgn="auto" hangingPunct="0">
              <a:lnSpc>
                <a:spcPct val="50000"/>
              </a:lnSpc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1000"/>
            </a:pPr>
            <a:r>
              <a:rPr lang="ru-RU" sz="3600" dirty="0">
                <a:solidFill>
                  <a:srgbClr val="663399"/>
                </a:solidFill>
                <a:latin typeface="Liberation Sans" pitchFamily="18"/>
                <a:ea typeface="Microsoft YaHei" pitchFamily="2"/>
                <a:cs typeface="Mangal" pitchFamily="2"/>
              </a:rPr>
              <a:t>растениями.</a:t>
            </a:r>
          </a:p>
          <a:p>
            <a:pPr fontAlgn="auto" hangingPunct="0">
              <a:lnSpc>
                <a:spcPct val="50000"/>
              </a:lnSpc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1000"/>
            </a:pPr>
            <a:r>
              <a:rPr lang="ru-RU" sz="3600" dirty="0">
                <a:solidFill>
                  <a:srgbClr val="663399"/>
                </a:solidFill>
                <a:latin typeface="Liberation Sans" pitchFamily="18"/>
                <a:ea typeface="Microsoft YaHei" pitchFamily="2"/>
                <a:cs typeface="Mangal" pitchFamily="2"/>
              </a:rPr>
              <a:t>2.Выяснить причины раннего цветения </a:t>
            </a:r>
          </a:p>
          <a:p>
            <a:pPr fontAlgn="auto" hangingPunct="0">
              <a:lnSpc>
                <a:spcPct val="50000"/>
              </a:lnSpc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1000"/>
            </a:pPr>
            <a:r>
              <a:rPr lang="ru-RU" sz="3600" dirty="0">
                <a:solidFill>
                  <a:srgbClr val="663399"/>
                </a:solidFill>
                <a:latin typeface="Liberation Sans" pitchFamily="18"/>
                <a:ea typeface="Microsoft YaHei" pitchFamily="2"/>
                <a:cs typeface="Mangal" pitchFamily="2"/>
              </a:rPr>
              <a:t>растений.</a:t>
            </a:r>
          </a:p>
          <a:p>
            <a:pPr fontAlgn="auto" hangingPunct="0">
              <a:lnSpc>
                <a:spcPct val="50000"/>
              </a:lnSpc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1000"/>
            </a:pPr>
            <a:r>
              <a:rPr lang="ru-RU" sz="3600" dirty="0">
                <a:solidFill>
                  <a:srgbClr val="663399"/>
                </a:solidFill>
                <a:latin typeface="Liberation Sans" pitchFamily="18"/>
                <a:ea typeface="Microsoft YaHei" pitchFamily="2"/>
                <a:cs typeface="Mangal" pitchFamily="2"/>
              </a:rPr>
              <a:t>3. Научиться определять </a:t>
            </a:r>
          </a:p>
          <a:p>
            <a:pPr fontAlgn="auto" hangingPunct="0">
              <a:lnSpc>
                <a:spcPct val="50000"/>
              </a:lnSpc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1000"/>
            </a:pPr>
            <a:r>
              <a:rPr lang="ru-RU" sz="3600" dirty="0">
                <a:solidFill>
                  <a:srgbClr val="663399"/>
                </a:solidFill>
                <a:latin typeface="Liberation Sans" pitchFamily="18"/>
                <a:ea typeface="Microsoft YaHei" pitchFamily="2"/>
                <a:cs typeface="Mangal" pitchFamily="2"/>
              </a:rPr>
              <a:t>растения-первоцветы.</a:t>
            </a:r>
          </a:p>
          <a:p>
            <a:pPr fontAlgn="auto" hangingPunct="0">
              <a:lnSpc>
                <a:spcPct val="50000"/>
              </a:lnSpc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1000"/>
            </a:pPr>
            <a:r>
              <a:rPr lang="ru-RU" sz="3600" dirty="0">
                <a:solidFill>
                  <a:srgbClr val="663399"/>
                </a:solidFill>
                <a:latin typeface="Liberation Sans" pitchFamily="18"/>
                <a:ea typeface="Microsoft YaHei" pitchFamily="2"/>
                <a:cs typeface="Mangal" pitchFamily="2"/>
              </a:rPr>
              <a:t>4. Воспитывать чувство бережного </a:t>
            </a:r>
          </a:p>
          <a:p>
            <a:pPr fontAlgn="auto" hangingPunct="0">
              <a:lnSpc>
                <a:spcPct val="50000"/>
              </a:lnSpc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1000"/>
            </a:pPr>
            <a:r>
              <a:rPr lang="ru-RU" sz="3600" dirty="0">
                <a:solidFill>
                  <a:srgbClr val="663399"/>
                </a:solidFill>
                <a:latin typeface="Liberation Sans" pitchFamily="18"/>
                <a:ea typeface="Microsoft YaHei" pitchFamily="2"/>
                <a:cs typeface="Mangal" pitchFamily="2"/>
              </a:rPr>
              <a:t>отношения к природе.</a:t>
            </a:r>
          </a:p>
          <a:p>
            <a:pPr algn="ctr"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1000"/>
            </a:pPr>
            <a:endParaRPr lang="ru-RU" sz="3600" dirty="0">
              <a:solidFill>
                <a:srgbClr val="663399"/>
              </a:solidFill>
              <a:latin typeface="Liberation Sans" pitchFamily="18"/>
              <a:ea typeface="Microsoft YaHei" pitchFamily="2"/>
              <a:cs typeface="Mangal" pitchFamily="2"/>
            </a:endParaRPr>
          </a:p>
          <a:p>
            <a:pPr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1000"/>
            </a:pPr>
            <a:endParaRPr lang="ru-RU" sz="1000" dirty="0">
              <a:latin typeface="Liberation Sans" pitchFamily="18"/>
              <a:ea typeface="Microsoft YaHei" pitchFamily="2"/>
              <a:cs typeface="Mangal" pitchFamily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031918" y="142875"/>
            <a:ext cx="9923463" cy="741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5826130" y="207937"/>
            <a:ext cx="4606925" cy="628650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algn="ctr" fontAlgn="auto" hangingPunct="0">
              <a:lnSpc>
                <a:spcPct val="50000"/>
              </a:lnSpc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2400"/>
            </a:pPr>
            <a:r>
              <a:rPr lang="ru-RU" sz="2600" b="1" dirty="0">
                <a:solidFill>
                  <a:srgbClr val="330099"/>
                </a:solidFill>
                <a:latin typeface="Monotype Corsiva" pitchFamily="66"/>
                <a:ea typeface="Microsoft YaHei" pitchFamily="2"/>
                <a:cs typeface="Mangal" pitchFamily="2"/>
              </a:rPr>
              <a:t>Весенние цветы</a:t>
            </a:r>
          </a:p>
          <a:p>
            <a:pPr algn="ctr" fontAlgn="auto" hangingPunct="0">
              <a:lnSpc>
                <a:spcPct val="50000"/>
              </a:lnSpc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2400"/>
            </a:pPr>
            <a:r>
              <a:rPr lang="ru-RU" sz="2600" b="1" dirty="0">
                <a:solidFill>
                  <a:srgbClr val="330099"/>
                </a:solidFill>
                <a:latin typeface="Monotype Corsiva" pitchFamily="66"/>
                <a:ea typeface="Microsoft YaHei" pitchFamily="2"/>
                <a:cs typeface="Mangal" pitchFamily="2"/>
              </a:rPr>
              <a:t>Веселой красоты,</a:t>
            </a:r>
          </a:p>
          <a:p>
            <a:pPr algn="ctr" fontAlgn="auto" hangingPunct="0">
              <a:lnSpc>
                <a:spcPct val="50000"/>
              </a:lnSpc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2400"/>
            </a:pPr>
            <a:r>
              <a:rPr lang="ru-RU" sz="2600" b="1" dirty="0">
                <a:solidFill>
                  <a:srgbClr val="330099"/>
                </a:solidFill>
                <a:latin typeface="Monotype Corsiva" pitchFamily="66"/>
                <a:ea typeface="Microsoft YaHei" pitchFamily="2"/>
                <a:cs typeface="Mangal" pitchFamily="2"/>
              </a:rPr>
              <a:t>Вы - юной жизни пламя.</a:t>
            </a:r>
          </a:p>
          <a:p>
            <a:pPr algn="ctr" fontAlgn="auto" hangingPunct="0">
              <a:lnSpc>
                <a:spcPct val="50000"/>
              </a:lnSpc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2400"/>
            </a:pPr>
            <a:r>
              <a:rPr lang="ru-RU" sz="2600" b="1" dirty="0">
                <a:solidFill>
                  <a:srgbClr val="330099"/>
                </a:solidFill>
                <a:latin typeface="Monotype Corsiva" pitchFamily="66"/>
                <a:ea typeface="Microsoft YaHei" pitchFamily="2"/>
                <a:cs typeface="Mangal" pitchFamily="2"/>
              </a:rPr>
              <a:t>Вы - лучики зари,</a:t>
            </a:r>
          </a:p>
          <a:p>
            <a:pPr algn="ctr" fontAlgn="auto" hangingPunct="0">
              <a:lnSpc>
                <a:spcPct val="50000"/>
              </a:lnSpc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2400"/>
            </a:pPr>
            <a:r>
              <a:rPr lang="ru-RU" sz="2600" b="1" dirty="0">
                <a:solidFill>
                  <a:srgbClr val="330099"/>
                </a:solidFill>
                <a:latin typeface="Monotype Corsiva" pitchFamily="66"/>
                <a:ea typeface="Microsoft YaHei" pitchFamily="2"/>
                <a:cs typeface="Mangal" pitchFamily="2"/>
              </a:rPr>
              <a:t>Восторга фонари,</a:t>
            </a:r>
          </a:p>
          <a:p>
            <a:pPr algn="ctr" fontAlgn="auto" hangingPunct="0">
              <a:lnSpc>
                <a:spcPct val="50000"/>
              </a:lnSpc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2400"/>
            </a:pPr>
            <a:r>
              <a:rPr lang="ru-RU" sz="2600" b="1" dirty="0">
                <a:solidFill>
                  <a:srgbClr val="330099"/>
                </a:solidFill>
                <a:latin typeface="Monotype Corsiva" pitchFamily="66"/>
                <a:ea typeface="Microsoft YaHei" pitchFamily="2"/>
                <a:cs typeface="Mangal" pitchFamily="2"/>
              </a:rPr>
              <a:t>Весна прекрасна вами.</a:t>
            </a:r>
          </a:p>
          <a:p>
            <a:pPr algn="ctr" fontAlgn="auto" hangingPunct="0">
              <a:lnSpc>
                <a:spcPct val="50000"/>
              </a:lnSpc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2400"/>
            </a:pPr>
            <a:r>
              <a:rPr lang="ru-RU" sz="2600" b="1" dirty="0">
                <a:solidFill>
                  <a:srgbClr val="330099"/>
                </a:solidFill>
                <a:latin typeface="Monotype Corsiva" pitchFamily="66"/>
                <a:ea typeface="Microsoft YaHei" pitchFamily="2"/>
                <a:cs typeface="Mangal" pitchFamily="2"/>
              </a:rPr>
              <a:t>Пробились там и тут</a:t>
            </a:r>
          </a:p>
          <a:p>
            <a:pPr algn="ctr" fontAlgn="auto" hangingPunct="0">
              <a:lnSpc>
                <a:spcPct val="50000"/>
              </a:lnSpc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2400"/>
            </a:pPr>
            <a:r>
              <a:rPr lang="ru-RU" sz="2600" b="1" dirty="0">
                <a:solidFill>
                  <a:srgbClr val="330099"/>
                </a:solidFill>
                <a:latin typeface="Monotype Corsiva" pitchFamily="66"/>
                <a:ea typeface="Microsoft YaHei" pitchFamily="2"/>
                <a:cs typeface="Mangal" pitchFamily="2"/>
              </a:rPr>
              <a:t>Вы сквозь тяжелый грунт.</a:t>
            </a:r>
          </a:p>
          <a:p>
            <a:pPr algn="ctr" fontAlgn="auto" hangingPunct="0">
              <a:lnSpc>
                <a:spcPct val="50000"/>
              </a:lnSpc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2400"/>
            </a:pPr>
            <a:r>
              <a:rPr lang="ru-RU" sz="2600" b="1" dirty="0">
                <a:solidFill>
                  <a:srgbClr val="330099"/>
                </a:solidFill>
                <a:latin typeface="Monotype Corsiva" pitchFamily="66"/>
                <a:ea typeface="Microsoft YaHei" pitchFamily="2"/>
                <a:cs typeface="Mangal" pitchFamily="2"/>
              </a:rPr>
              <a:t>И нежность вы, и сила.</a:t>
            </a:r>
          </a:p>
          <a:p>
            <a:pPr algn="ctr" fontAlgn="auto" hangingPunct="0">
              <a:lnSpc>
                <a:spcPct val="50000"/>
              </a:lnSpc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2400"/>
            </a:pPr>
            <a:r>
              <a:rPr lang="ru-RU" sz="2600" b="1" dirty="0">
                <a:solidFill>
                  <a:srgbClr val="330099"/>
                </a:solidFill>
                <a:latin typeface="Monotype Corsiva" pitchFamily="66"/>
                <a:ea typeface="Microsoft YaHei" pitchFamily="2"/>
                <a:cs typeface="Mangal" pitchFamily="2"/>
              </a:rPr>
              <a:t>От вас не устаю,</a:t>
            </a:r>
          </a:p>
          <a:p>
            <a:pPr algn="ctr" fontAlgn="auto" hangingPunct="0">
              <a:lnSpc>
                <a:spcPct val="50000"/>
              </a:lnSpc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2400"/>
            </a:pPr>
            <a:r>
              <a:rPr lang="ru-RU" sz="2600" b="1" dirty="0">
                <a:solidFill>
                  <a:srgbClr val="330099"/>
                </a:solidFill>
                <a:latin typeface="Monotype Corsiva" pitchFamily="66"/>
                <a:ea typeface="Microsoft YaHei" pitchFamily="2"/>
                <a:cs typeface="Mangal" pitchFamily="2"/>
              </a:rPr>
              <a:t>Вам, как живым, пою,</a:t>
            </a:r>
          </a:p>
          <a:p>
            <a:pPr algn="ctr" fontAlgn="auto" hangingPunct="0">
              <a:lnSpc>
                <a:spcPct val="50000"/>
              </a:lnSpc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2400"/>
            </a:pPr>
            <a:r>
              <a:rPr lang="ru-RU" sz="2600" b="1" dirty="0">
                <a:solidFill>
                  <a:srgbClr val="330099"/>
                </a:solidFill>
                <a:latin typeface="Monotype Corsiva" pitchFamily="66"/>
                <a:ea typeface="Microsoft YaHei" pitchFamily="2"/>
                <a:cs typeface="Mangal" pitchFamily="2"/>
              </a:rPr>
              <a:t>И с вами говорю я.</a:t>
            </a:r>
          </a:p>
          <a:p>
            <a:pPr algn="ctr"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2400"/>
            </a:pPr>
            <a:endParaRPr lang="ru-RU" sz="2400" dirty="0">
              <a:latin typeface="Liberation Sans" pitchFamily="18"/>
              <a:ea typeface="Microsoft YaHei" pitchFamily="2"/>
              <a:cs typeface="Mangal" pitchFamily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Class="entr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Class="entr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Class="entr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Class="entr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Class="entr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Class="entr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Class="entr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Class="entr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Class="entr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0"/>
                            </p:stCondLst>
                            <p:childTnLst>
                              <p:par>
                                <p:cTn id="45" presetClass="entr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000"/>
                            </p:stCondLst>
                            <p:childTnLst>
                              <p:par>
                                <p:cTn id="49" presetClass="entr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1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0080625" cy="755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68313" y="207963"/>
            <a:ext cx="9286875" cy="571500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algn="ctr"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3600"/>
            </a:pPr>
            <a:endParaRPr lang="ru-RU" sz="4400" b="1" dirty="0">
              <a:solidFill>
                <a:srgbClr val="CC0066"/>
              </a:solidFill>
              <a:latin typeface="Liberation Sans" pitchFamily="18"/>
              <a:ea typeface="Microsoft YaHei" pitchFamily="2"/>
              <a:cs typeface="Mangal" pitchFamily="2"/>
            </a:endParaRPr>
          </a:p>
          <a:p>
            <a:pPr algn="ctr"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3600"/>
            </a:pPr>
            <a:r>
              <a:rPr lang="ru-RU" sz="4400" b="1" dirty="0">
                <a:solidFill>
                  <a:srgbClr val="CC0066"/>
                </a:solidFill>
                <a:latin typeface="Liberation Sans" pitchFamily="18"/>
                <a:ea typeface="Microsoft YaHei" pitchFamily="2"/>
                <a:cs typeface="Mangal" pitchFamily="2"/>
              </a:rPr>
              <a:t>Раннецветущие  растения </a:t>
            </a:r>
          </a:p>
          <a:p>
            <a:pPr algn="ctr"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3600"/>
            </a:pPr>
            <a:r>
              <a:rPr lang="ru-RU" sz="4400" b="1" dirty="0">
                <a:solidFill>
                  <a:srgbClr val="CC0066"/>
                </a:solidFill>
                <a:latin typeface="Liberation Sans" pitchFamily="18"/>
                <a:ea typeface="Microsoft YaHei" pitchFamily="2"/>
                <a:cs typeface="Mangal" pitchFamily="2"/>
              </a:rPr>
              <a:t>готовятся</a:t>
            </a:r>
          </a:p>
          <a:p>
            <a:pPr algn="ctr"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3600"/>
            </a:pPr>
            <a:r>
              <a:rPr lang="ru-RU" sz="4400" b="1" dirty="0">
                <a:solidFill>
                  <a:srgbClr val="CC0066"/>
                </a:solidFill>
                <a:latin typeface="Liberation Sans" pitchFamily="18"/>
                <a:ea typeface="Microsoft YaHei" pitchFamily="2"/>
                <a:cs typeface="Mangal" pitchFamily="2"/>
              </a:rPr>
              <a:t>к цветению еще под снегом.</a:t>
            </a:r>
          </a:p>
          <a:p>
            <a:pPr algn="ctr"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3600"/>
            </a:pPr>
            <a:r>
              <a:rPr lang="ru-RU" sz="4400" b="1" dirty="0">
                <a:solidFill>
                  <a:srgbClr val="CC0066"/>
                </a:solidFill>
                <a:latin typeface="Liberation Sans" pitchFamily="18"/>
                <a:ea typeface="Microsoft YaHei" pitchFamily="2"/>
                <a:cs typeface="Mangal" pitchFamily="2"/>
              </a:rPr>
              <a:t>Снег защищает   их от холода.</a:t>
            </a:r>
          </a:p>
          <a:p>
            <a:pPr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3600"/>
            </a:pPr>
            <a:endParaRPr lang="ru-RU" sz="3600" dirty="0">
              <a:latin typeface="Liberation Sans" pitchFamily="18"/>
              <a:ea typeface="Microsoft YaHei" pitchFamily="2"/>
              <a:cs typeface="Mangal" pitchFamily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utoUpdateAnimBg="0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5" descr="C:\Users\Школа\Desktop\Gallanthus-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0080625" cy="755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825500" y="993775"/>
            <a:ext cx="8929688" cy="5857875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algn="ctr"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1000"/>
            </a:pPr>
            <a:r>
              <a:rPr lang="ru-RU" sz="6600" b="1" dirty="0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st="38100" dir="2700000" algn="tl" rotWithShape="0">
                    <a:prstClr val="black">
                      <a:alpha val="66000"/>
                    </a:prstClr>
                  </a:outerShdw>
                </a:effectLst>
                <a:latin typeface="Monotype Corsiva" pitchFamily="66"/>
                <a:ea typeface="Microsoft YaHei" pitchFamily="2"/>
                <a:cs typeface="Mangal" pitchFamily="2"/>
              </a:rPr>
              <a:t>Подснежники – </a:t>
            </a:r>
          </a:p>
          <a:p>
            <a:pPr algn="ctr"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1000"/>
            </a:pPr>
            <a:r>
              <a:rPr lang="ru-RU" sz="6600" b="1" dirty="0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st="38100" dir="2700000" algn="tl" rotWithShape="0">
                    <a:prstClr val="black">
                      <a:alpha val="66000"/>
                    </a:prstClr>
                  </a:outerShdw>
                </a:effectLst>
                <a:latin typeface="Monotype Corsiva" pitchFamily="66"/>
                <a:ea typeface="Microsoft YaHei" pitchFamily="2"/>
                <a:cs typeface="Mangal" pitchFamily="2"/>
              </a:rPr>
              <a:t>самые первые весенние цветы.</a:t>
            </a:r>
          </a:p>
          <a:p>
            <a:pPr algn="ctr"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1000"/>
            </a:pPr>
            <a:r>
              <a:rPr lang="ru-RU" sz="6600" b="1" dirty="0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st="38100" dir="2700000" algn="tl" rotWithShape="0">
                    <a:prstClr val="black">
                      <a:alpha val="66000"/>
                    </a:prstClr>
                  </a:outerShdw>
                </a:effectLst>
                <a:latin typeface="Monotype Corsiva" pitchFamily="66"/>
                <a:ea typeface="Microsoft YaHei" pitchFamily="2"/>
                <a:cs typeface="Mangal" pitchFamily="2"/>
              </a:rPr>
              <a:t>Они появляются </a:t>
            </a:r>
          </a:p>
          <a:p>
            <a:pPr algn="ctr"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1000"/>
            </a:pPr>
            <a:r>
              <a:rPr lang="ru-RU" sz="6600" b="1" dirty="0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st="38100" dir="2700000" algn="tl" rotWithShape="0">
                    <a:prstClr val="black">
                      <a:alpha val="66000"/>
                    </a:prstClr>
                  </a:outerShdw>
                </a:effectLst>
                <a:latin typeface="Monotype Corsiva" pitchFamily="66"/>
                <a:ea typeface="Microsoft YaHei" pitchFamily="2"/>
                <a:cs typeface="Mangal" pitchFamily="2"/>
              </a:rPr>
              <a:t>в конце  февраля – </a:t>
            </a:r>
          </a:p>
          <a:p>
            <a:pPr algn="ctr"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1000"/>
            </a:pPr>
            <a:r>
              <a:rPr lang="ru-RU" sz="6600" b="1" dirty="0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st="38100" dir="2700000" algn="tl" rotWithShape="0">
                    <a:prstClr val="black">
                      <a:alpha val="66000"/>
                    </a:prstClr>
                  </a:outerShdw>
                </a:effectLst>
                <a:latin typeface="Monotype Corsiva" pitchFamily="66"/>
                <a:ea typeface="Microsoft YaHei" pitchFamily="2"/>
                <a:cs typeface="Mangal" pitchFamily="2"/>
              </a:rPr>
              <a:t>начале марта</a:t>
            </a:r>
          </a:p>
          <a:p>
            <a:pPr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1000"/>
            </a:pPr>
            <a:endParaRPr lang="ru-RU" sz="1000" dirty="0">
              <a:latin typeface="Liberation Sans" pitchFamily="18"/>
              <a:ea typeface="Microsoft YaHei" pitchFamily="2"/>
              <a:cs typeface="Mangal" pitchFamily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25536" y="0"/>
            <a:ext cx="7429500" cy="477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0" y="4708525"/>
            <a:ext cx="10080625" cy="285115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algn="ctr"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3600"/>
            </a:pPr>
            <a:r>
              <a:rPr lang="ru-RU" sz="6000" b="1" dirty="0">
                <a:solidFill>
                  <a:srgbClr val="CC0000"/>
                </a:solidFill>
                <a:latin typeface="Monotype Corsiva" pitchFamily="66"/>
                <a:ea typeface="Microsoft YaHei" pitchFamily="2"/>
                <a:cs typeface="Mangal" pitchFamily="2"/>
              </a:rPr>
              <a:t>Мать-и-мачеха.</a:t>
            </a:r>
          </a:p>
          <a:p>
            <a:pPr algn="ctr"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3600"/>
            </a:pPr>
            <a:r>
              <a:rPr lang="ru-RU" sz="3200" dirty="0">
                <a:latin typeface="Liberation Sans" pitchFamily="18"/>
                <a:ea typeface="Microsoft YaHei" pitchFamily="2"/>
                <a:cs typeface="Mangal" pitchFamily="2"/>
              </a:rPr>
              <a:t>   </a:t>
            </a:r>
            <a:r>
              <a:rPr lang="ru-RU" sz="3200" b="1" dirty="0">
                <a:solidFill>
                  <a:srgbClr val="330099"/>
                </a:solidFill>
                <a:latin typeface="Liberation Sans" pitchFamily="18"/>
                <a:ea typeface="Microsoft YaHei" pitchFamily="2"/>
                <a:cs typeface="Mangal" pitchFamily="2"/>
              </a:rPr>
              <a:t>Пригрело весеннее солнышко, и рассыпались </a:t>
            </a:r>
          </a:p>
          <a:p>
            <a:pPr algn="ctr"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3600"/>
            </a:pPr>
            <a:r>
              <a:rPr lang="ru-RU" sz="3200" b="1" dirty="0">
                <a:solidFill>
                  <a:srgbClr val="330099"/>
                </a:solidFill>
                <a:latin typeface="Liberation Sans" pitchFamily="18"/>
                <a:ea typeface="Microsoft YaHei" pitchFamily="2"/>
                <a:cs typeface="Mangal" pitchFamily="2"/>
              </a:rPr>
              <a:t>на проталинках золотые монетки.</a:t>
            </a:r>
          </a:p>
          <a:p>
            <a:pPr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3600"/>
            </a:pPr>
            <a:endParaRPr lang="ru-RU" sz="3600" dirty="0">
              <a:latin typeface="Liberation Sans" pitchFamily="18"/>
              <a:ea typeface="Microsoft YaHei" pitchFamily="2"/>
              <a:cs typeface="Mangal" pitchFamily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Рисунок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0080625" cy="755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0" y="1208088"/>
            <a:ext cx="10083800" cy="4421187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 compatLnSpc="0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algn="ctr" fontAlgn="auto" hangingPunct="0">
              <a:lnSpc>
                <a:spcPct val="50000"/>
              </a:lnSpc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3600"/>
            </a:pPr>
            <a:r>
              <a:rPr lang="ru-RU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iberation Sans" pitchFamily="18"/>
                <a:ea typeface="Microsoft YaHei" pitchFamily="2"/>
                <a:cs typeface="Mangal" pitchFamily="2"/>
              </a:rPr>
              <a:t>Если рассмотреть стебелек мать-и-мачехи, </a:t>
            </a:r>
          </a:p>
          <a:p>
            <a:pPr algn="ctr" fontAlgn="auto" hangingPunct="0">
              <a:lnSpc>
                <a:spcPct val="50000"/>
              </a:lnSpc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3600"/>
            </a:pPr>
            <a:r>
              <a:rPr lang="ru-RU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iberation Sans" pitchFamily="18"/>
                <a:ea typeface="Microsoft YaHei" pitchFamily="2"/>
                <a:cs typeface="Mangal" pitchFamily="2"/>
              </a:rPr>
              <a:t>то можно увидеть, что он покрыт пушком. </a:t>
            </a:r>
          </a:p>
          <a:p>
            <a:pPr algn="ctr" fontAlgn="auto" hangingPunct="0">
              <a:lnSpc>
                <a:spcPct val="50000"/>
              </a:lnSpc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3600"/>
            </a:pPr>
            <a:r>
              <a:rPr lang="ru-RU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iberation Sans" pitchFamily="18"/>
                <a:ea typeface="Microsoft YaHei" pitchFamily="2"/>
                <a:cs typeface="Mangal" pitchFamily="2"/>
              </a:rPr>
              <a:t>Воздух, который собирается между </a:t>
            </a:r>
          </a:p>
          <a:p>
            <a:pPr algn="ctr" fontAlgn="auto" hangingPunct="0">
              <a:lnSpc>
                <a:spcPct val="50000"/>
              </a:lnSpc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3600"/>
            </a:pPr>
            <a:r>
              <a:rPr lang="ru-RU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iberation Sans" pitchFamily="18"/>
                <a:ea typeface="Microsoft YaHei" pitchFamily="2"/>
                <a:cs typeface="Mangal" pitchFamily="2"/>
              </a:rPr>
              <a:t>волосками, насыщается влагой.</a:t>
            </a:r>
          </a:p>
          <a:p>
            <a:pPr algn="ctr" fontAlgn="auto" hangingPunct="0">
              <a:lnSpc>
                <a:spcPct val="50000"/>
              </a:lnSpc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3600"/>
            </a:pPr>
            <a:r>
              <a:rPr lang="ru-RU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iberation Sans" pitchFamily="18"/>
                <a:ea typeface="Microsoft YaHei" pitchFamily="2"/>
                <a:cs typeface="Mangal" pitchFamily="2"/>
              </a:rPr>
              <a:t>   Вот этот пушок и помогает растению </a:t>
            </a:r>
          </a:p>
          <a:p>
            <a:pPr algn="ctr" fontAlgn="auto" hangingPunct="0">
              <a:lnSpc>
                <a:spcPct val="50000"/>
              </a:lnSpc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3600"/>
            </a:pPr>
            <a:r>
              <a:rPr lang="ru-RU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iberation Sans" pitchFamily="18"/>
                <a:ea typeface="Microsoft YaHei" pitchFamily="2"/>
                <a:cs typeface="Mangal" pitchFamily="2"/>
              </a:rPr>
              <a:t>спасаться от заморозков.</a:t>
            </a:r>
          </a:p>
          <a:p>
            <a:pPr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3600"/>
            </a:pPr>
            <a:endParaRPr lang="ru-RU" sz="3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Liberation Sans" pitchFamily="18"/>
              <a:ea typeface="Microsoft YaHei" pitchFamily="2"/>
              <a:cs typeface="Mangal" pitchFamily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563" y="0"/>
            <a:ext cx="9715500" cy="755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0" y="708025"/>
            <a:ext cx="10080625" cy="685165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algn="ctr"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1000"/>
            </a:pPr>
            <a:r>
              <a:rPr lang="ru-RU" sz="6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/>
                <a:ea typeface="Microsoft YaHei" pitchFamily="2"/>
                <a:cs typeface="Mangal" pitchFamily="2"/>
              </a:rPr>
              <a:t>Первоцвет. </a:t>
            </a:r>
          </a:p>
          <a:p>
            <a:pPr algn="ctr"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1000"/>
            </a:pPr>
            <a:r>
              <a:rPr lang="ru-RU" sz="6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/>
                <a:ea typeface="Microsoft YaHei" pitchFamily="2"/>
                <a:cs typeface="Mangal" pitchFamily="2"/>
              </a:rPr>
              <a:t>Золотые ключики весны. </a:t>
            </a:r>
          </a:p>
          <a:p>
            <a:pPr algn="ctr"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1000"/>
            </a:pPr>
            <a:r>
              <a:rPr lang="ru-RU" sz="6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/>
                <a:ea typeface="Microsoft YaHei" pitchFamily="2"/>
                <a:cs typeface="Mangal" pitchFamily="2"/>
              </a:rPr>
              <a:t>Так называют </a:t>
            </a:r>
          </a:p>
          <a:p>
            <a:pPr algn="ctr"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1000"/>
            </a:pPr>
            <a:r>
              <a:rPr lang="ru-RU" sz="6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/>
                <a:ea typeface="Microsoft YaHei" pitchFamily="2"/>
                <a:cs typeface="Mangal" pitchFamily="2"/>
              </a:rPr>
              <a:t>первоцвет в народе. </a:t>
            </a:r>
          </a:p>
          <a:p>
            <a:pPr algn="ctr"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1000"/>
            </a:pPr>
            <a:r>
              <a:rPr lang="ru-RU" sz="6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/>
                <a:ea typeface="Microsoft YaHei" pitchFamily="2"/>
                <a:cs typeface="Mangal" pitchFamily="2"/>
              </a:rPr>
              <a:t>Цветки похожи на связку ключей.</a:t>
            </a:r>
          </a:p>
          <a:p>
            <a:pPr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1000"/>
            </a:pPr>
            <a:endParaRPr lang="ru-RU" sz="1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Liberation Sans" pitchFamily="18"/>
              <a:ea typeface="Microsoft YaHei" pitchFamily="2"/>
              <a:cs typeface="Mangal" pitchFamily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175" y="0"/>
            <a:ext cx="5257800" cy="755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5326063" y="287338"/>
            <a:ext cx="4754562" cy="720090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algn="ctr"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1000"/>
            </a:pPr>
            <a:r>
              <a:rPr lang="ru-RU" sz="6600" b="1" dirty="0">
                <a:solidFill>
                  <a:srgbClr val="CC3300"/>
                </a:solidFill>
                <a:latin typeface="Monotype Corsiva" pitchFamily="66"/>
                <a:ea typeface="Microsoft YaHei" pitchFamily="2"/>
                <a:cs typeface="Mangal" pitchFamily="2"/>
              </a:rPr>
              <a:t>Сон-трава</a:t>
            </a:r>
            <a:r>
              <a:rPr lang="ru-RU" sz="1000" dirty="0">
                <a:latin typeface="Liberation Sans" pitchFamily="18"/>
                <a:ea typeface="Microsoft YaHei" pitchFamily="2"/>
                <a:cs typeface="Mangal" pitchFamily="2"/>
              </a:rPr>
              <a:t>.</a:t>
            </a:r>
          </a:p>
          <a:p>
            <a:pPr algn="ctr"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1000"/>
            </a:pPr>
            <a:endParaRPr lang="ru-RU" sz="1000" dirty="0">
              <a:latin typeface="Liberation Sans" pitchFamily="18"/>
              <a:ea typeface="Microsoft YaHei" pitchFamily="2"/>
              <a:cs typeface="Mangal" pitchFamily="2"/>
            </a:endParaRPr>
          </a:p>
          <a:p>
            <a:pPr algn="ctr"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1000"/>
            </a:pPr>
            <a:endParaRPr lang="ru-RU" sz="1000" dirty="0">
              <a:latin typeface="Liberation Sans" pitchFamily="18"/>
              <a:ea typeface="Microsoft YaHei" pitchFamily="2"/>
              <a:cs typeface="Mangal" pitchFamily="2"/>
            </a:endParaRPr>
          </a:p>
          <a:p>
            <a:pPr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1000"/>
            </a:pPr>
            <a:r>
              <a:rPr lang="ru-RU" sz="2400" b="1" i="1" dirty="0">
                <a:solidFill>
                  <a:srgbClr val="002060"/>
                </a:solidFill>
                <a:latin typeface="Liberation Sans" pitchFamily="18"/>
                <a:ea typeface="Microsoft YaHei" pitchFamily="2"/>
                <a:cs typeface="Mangal" pitchFamily="2"/>
              </a:rPr>
              <a:t>Вот сиреневый цветок,</a:t>
            </a:r>
          </a:p>
          <a:p>
            <a:pPr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1000"/>
            </a:pPr>
            <a:r>
              <a:rPr lang="ru-RU" sz="2400" b="1" i="1" dirty="0">
                <a:solidFill>
                  <a:srgbClr val="002060"/>
                </a:solidFill>
                <a:latin typeface="Liberation Sans" pitchFamily="18"/>
                <a:ea typeface="Microsoft YaHei" pitchFamily="2"/>
                <a:cs typeface="Mangal" pitchFamily="2"/>
              </a:rPr>
              <a:t>Неширок и невысок,</a:t>
            </a:r>
          </a:p>
          <a:p>
            <a:pPr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1000"/>
            </a:pPr>
            <a:r>
              <a:rPr lang="ru-RU" sz="2400" b="1" i="1" dirty="0">
                <a:solidFill>
                  <a:srgbClr val="002060"/>
                </a:solidFill>
                <a:latin typeface="Liberation Sans" pitchFamily="18"/>
                <a:ea typeface="Microsoft YaHei" pitchFamily="2"/>
                <a:cs typeface="Mangal" pitchFamily="2"/>
              </a:rPr>
              <a:t>Но – внимательней смотри –</a:t>
            </a:r>
          </a:p>
          <a:p>
            <a:pPr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1000"/>
            </a:pPr>
            <a:r>
              <a:rPr lang="ru-RU" sz="2400" b="1" i="1" dirty="0">
                <a:solidFill>
                  <a:srgbClr val="002060"/>
                </a:solidFill>
                <a:latin typeface="Liberation Sans" pitchFamily="18"/>
                <a:ea typeface="Microsoft YaHei" pitchFamily="2"/>
                <a:cs typeface="Mangal" pitchFamily="2"/>
              </a:rPr>
              <a:t>С жёлтым солнышком внутри!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563" y="0"/>
            <a:ext cx="9715500" cy="755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746625" y="3562350"/>
            <a:ext cx="757238" cy="525463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1000"/>
            </a:pPr>
            <a:r>
              <a:rPr lang="ru-RU" sz="1000">
                <a:latin typeface="Liberation Sans" pitchFamily="18"/>
                <a:ea typeface="Microsoft YaHei" pitchFamily="2"/>
                <a:cs typeface="Mangal" pitchFamily="2"/>
              </a:rPr>
              <a:t>Хохлатка.</a:t>
            </a:r>
          </a:p>
          <a:p>
            <a:pPr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1000"/>
            </a:pPr>
            <a:endParaRPr lang="ru-RU" sz="1000"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4463" y="215900"/>
            <a:ext cx="9936162" cy="273685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algn="ctr"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1000"/>
            </a:pPr>
            <a:r>
              <a:rPr lang="ru-RU" sz="6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/>
                <a:ea typeface="Microsoft YaHei" pitchFamily="2"/>
                <a:cs typeface="Mangal" pitchFamily="2"/>
              </a:rPr>
              <a:t>Хохлатка </a:t>
            </a:r>
          </a:p>
          <a:p>
            <a:pPr algn="ctr"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1000"/>
            </a:pPr>
            <a:r>
              <a:rPr lang="ru-RU" sz="6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/>
                <a:ea typeface="Microsoft YaHei" pitchFamily="2"/>
                <a:cs typeface="Mangal" pitchFamily="2"/>
              </a:rPr>
              <a:t>как будто все  время спешит:</a:t>
            </a:r>
          </a:p>
          <a:p>
            <a:pPr algn="ctr"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1000"/>
            </a:pPr>
            <a:r>
              <a:rPr lang="ru-RU" sz="6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/>
                <a:ea typeface="Microsoft YaHei" pitchFamily="2"/>
                <a:cs typeface="Mangal" pitchFamily="2"/>
              </a:rPr>
              <a:t>скорее выбраться из-под земли ,</a:t>
            </a:r>
          </a:p>
          <a:p>
            <a:pPr algn="ctr"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1000"/>
            </a:pPr>
            <a:r>
              <a:rPr lang="ru-RU" sz="6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/>
                <a:ea typeface="Microsoft YaHei" pitchFamily="2"/>
                <a:cs typeface="Mangal" pitchFamily="2"/>
              </a:rPr>
              <a:t>скорее развернуть листья, </a:t>
            </a:r>
          </a:p>
          <a:p>
            <a:pPr algn="ctr"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1000"/>
            </a:pPr>
            <a:r>
              <a:rPr lang="ru-RU" sz="6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/>
                <a:ea typeface="Microsoft YaHei" pitchFamily="2"/>
                <a:cs typeface="Mangal" pitchFamily="2"/>
              </a:rPr>
              <a:t>скорее зацвести.</a:t>
            </a:r>
            <a:endParaRPr lang="ru-RU" sz="6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Liberation Sans" pitchFamily="18"/>
              <a:ea typeface="Microsoft YaHei" pitchFamily="2"/>
              <a:cs typeface="Mangal" pitchFamily="2"/>
            </a:endParaRPr>
          </a:p>
          <a:p>
            <a:pPr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1000"/>
            </a:pPr>
            <a:endParaRPr lang="ru-RU" sz="1000" dirty="0">
              <a:latin typeface="Liberation Sans" pitchFamily="18"/>
              <a:ea typeface="Microsoft YaHei" pitchFamily="2"/>
              <a:cs typeface="Mangal" pitchFamily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0080625" cy="755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0625" cy="1301750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eaLnBrk="1" fontAlgn="auto">
              <a:spcBef>
                <a:spcPts val="0"/>
              </a:spcBef>
              <a:spcAft>
                <a:spcPts val="0"/>
              </a:spcAft>
              <a:buFont typeface="StarSymbol"/>
              <a:buNone/>
              <a:defRPr/>
            </a:pPr>
            <a:r>
              <a:rPr sz="8460" b="1" dirty="0" smtClean="0">
                <a:solidFill>
                  <a:srgbClr val="0000CC"/>
                </a:solidFill>
              </a:rPr>
              <a:t>Наши рисунки</a:t>
            </a:r>
          </a:p>
        </p:txBody>
      </p:sp>
      <p:pic>
        <p:nvPicPr>
          <p:cNvPr id="13315" name="Содержимое 5" descr="DSCN1160.JPG"/>
          <p:cNvPicPr>
            <a:picLocks noGrp="1" noChangeAspect="1"/>
          </p:cNvPicPr>
          <p:nvPr>
            <p:ph idx="1"/>
          </p:nvPr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25500" y="1282700"/>
            <a:ext cx="8367713" cy="6276975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Содержимое 23" descr="DSCN1151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60325" y="0"/>
            <a:ext cx="10140950" cy="7605713"/>
          </a:xfrm>
        </p:spPr>
      </p:pic>
      <p:sp>
        <p:nvSpPr>
          <p:cNvPr id="14339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>
              <a:buSzPct val="45000"/>
              <a:buFont typeface="StarSymbol"/>
              <a:buNone/>
            </a:pPr>
            <a:r>
              <a:rPr sz="3600" smtClean="0">
                <a:solidFill>
                  <a:schemeClr val="tx1"/>
                </a:solidFill>
                <a:latin typeface="Liberation Sans"/>
              </a:rPr>
              <a:t>   </a:t>
            </a:r>
            <a:r>
              <a:rPr sz="4400" smtClean="0">
                <a:solidFill>
                  <a:srgbClr val="FF0000"/>
                </a:solidFill>
                <a:latin typeface="Liberation Sans"/>
              </a:rPr>
              <a:t>Пашукова Катя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Содержимое 3" descr="DSCN1152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10394950" cy="7796213"/>
          </a:xfrm>
        </p:spPr>
      </p:pic>
      <p:sp>
        <p:nvSpPr>
          <p:cNvPr id="15363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>
              <a:buSzPct val="45000"/>
              <a:buFont typeface="StarSymbol"/>
              <a:buNone/>
            </a:pPr>
            <a:r>
              <a:rPr sz="4000" smtClean="0">
                <a:solidFill>
                  <a:srgbClr val="FF0000"/>
                </a:solidFill>
                <a:latin typeface="Liberation Sans"/>
              </a:rPr>
              <a:t> Кудряшов Саша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Содержимое 3" descr="DSCN1153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95250" y="0"/>
            <a:ext cx="10212388" cy="7659688"/>
          </a:xfrm>
        </p:spPr>
      </p:pic>
      <p:sp>
        <p:nvSpPr>
          <p:cNvPr id="16387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>
              <a:buSzPct val="45000"/>
              <a:buFont typeface="StarSymbol"/>
              <a:buNone/>
            </a:pPr>
            <a:r>
              <a:rPr sz="4000" smtClean="0">
                <a:solidFill>
                  <a:srgbClr val="FF0000"/>
                </a:solidFill>
                <a:latin typeface="Liberation Sans"/>
              </a:rPr>
              <a:t>Кустов Тимофей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Содержимое 3" descr="DSCN1154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131763" y="0"/>
            <a:ext cx="10212388" cy="7659688"/>
          </a:xfrm>
        </p:spPr>
      </p:pic>
      <p:sp>
        <p:nvSpPr>
          <p:cNvPr id="17411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>
              <a:buSzPct val="45000"/>
              <a:buFont typeface="StarSymbol"/>
              <a:buNone/>
            </a:pPr>
            <a:r>
              <a:rPr sz="4000" smtClean="0">
                <a:solidFill>
                  <a:srgbClr val="FF0000"/>
                </a:solidFill>
                <a:latin typeface="Liberation Sans"/>
              </a:rPr>
              <a:t>Рябова Ксения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Содержимое 3" descr="DSCN1155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10080625" cy="7559675"/>
          </a:xfrm>
        </p:spPr>
      </p:pic>
      <p:sp>
        <p:nvSpPr>
          <p:cNvPr id="18435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>
              <a:buSzPct val="45000"/>
              <a:buFont typeface="StarSymbol"/>
              <a:buNone/>
            </a:pPr>
            <a:r>
              <a:rPr sz="4000" smtClean="0">
                <a:solidFill>
                  <a:srgbClr val="FF0000"/>
                </a:solidFill>
                <a:latin typeface="Liberation Sans"/>
              </a:rPr>
              <a:t>Фёдорова Дарья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Содержимое 4" descr="DSCN1156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10080625" cy="7605713"/>
          </a:xfrm>
        </p:spPr>
      </p:pic>
      <p:sp>
        <p:nvSpPr>
          <p:cNvPr id="19459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>
              <a:buSzPct val="45000"/>
              <a:buFont typeface="StarSymbol"/>
              <a:buNone/>
            </a:pPr>
            <a:r>
              <a:rPr sz="4000" smtClean="0">
                <a:solidFill>
                  <a:srgbClr val="FF0000"/>
                </a:solidFill>
                <a:latin typeface="Liberation Sans"/>
              </a:rPr>
              <a:t>Безуглов Антон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Содержимое 3" descr="DSCN1158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10080625" cy="7559675"/>
          </a:xfrm>
        </p:spPr>
      </p:pic>
      <p:sp>
        <p:nvSpPr>
          <p:cNvPr id="20483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>
              <a:buSzPct val="45000"/>
              <a:buFont typeface="StarSymbol"/>
              <a:buNone/>
            </a:pPr>
            <a:r>
              <a:rPr sz="4000" smtClean="0">
                <a:solidFill>
                  <a:srgbClr val="FF0000"/>
                </a:solidFill>
                <a:latin typeface="Liberation Sans"/>
              </a:rPr>
              <a:t>Андрианов Павел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 txBox="1">
            <a:spLocks noGrp="1"/>
          </p:cNvSpPr>
          <p:nvPr>
            <p:ph type="title"/>
          </p:nvPr>
        </p:nvSpPr>
        <p:spPr>
          <a:xfrm>
            <a:off x="468313" y="636588"/>
            <a:ext cx="9072562" cy="1247775"/>
          </a:xfrm>
        </p:spPr>
        <p:txBody>
          <a:bodyPr/>
          <a:lstStyle/>
          <a:p>
            <a:pPr eaLnBrk="1">
              <a:buSzPct val="45000"/>
              <a:buFont typeface="StarSymbol"/>
              <a:buNone/>
            </a:pPr>
            <a:r>
              <a:rPr sz="6000" b="1" smtClean="0">
                <a:solidFill>
                  <a:srgbClr val="6600CC"/>
                </a:solidFill>
                <a:latin typeface="Liberation Sans"/>
              </a:rPr>
              <a:t>Подарки мамам</a:t>
            </a:r>
          </a:p>
        </p:txBody>
      </p:sp>
      <p:pic>
        <p:nvPicPr>
          <p:cNvPr id="21507" name="Содержимое 6" descr="DSCN1104.JPG"/>
          <p:cNvPicPr>
            <a:picLocks noGrp="1" noChangeAspect="1"/>
          </p:cNvPicPr>
          <p:nvPr>
            <p:ph sz="half" idx="1"/>
          </p:nvPr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2344738"/>
            <a:ext cx="4968875" cy="4078287"/>
          </a:xfrm>
        </p:spPr>
      </p:pic>
      <p:pic>
        <p:nvPicPr>
          <p:cNvPr id="21508" name="Содержимое 7" descr="DSCN1116.JPG"/>
          <p:cNvPicPr>
            <a:picLocks noGrp="1" noChangeAspect="1"/>
          </p:cNvPicPr>
          <p:nvPr>
            <p:ph sz="half" idx="2"/>
          </p:nvPr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040313" y="2343150"/>
            <a:ext cx="5040312" cy="4079875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>
              <a:buSzPct val="45000"/>
              <a:buFont typeface="StarSymbol"/>
              <a:buNone/>
            </a:pPr>
            <a:r>
              <a:rPr sz="4800" b="1" i="1" smtClean="0">
                <a:solidFill>
                  <a:srgbClr val="002060"/>
                </a:solidFill>
                <a:latin typeface="Liberation Sans"/>
              </a:rPr>
              <a:t>Первый цветочек маме</a:t>
            </a:r>
          </a:p>
        </p:txBody>
      </p:sp>
      <p:pic>
        <p:nvPicPr>
          <p:cNvPr id="22531" name="Содержимое 4" descr="DSCN1142.JPG"/>
          <p:cNvPicPr>
            <a:picLocks noGrp="1" noChangeAspect="1"/>
          </p:cNvPicPr>
          <p:nvPr>
            <p:ph sz="half"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2279650"/>
            <a:ext cx="4962525" cy="5072063"/>
          </a:xfrm>
        </p:spPr>
      </p:pic>
      <p:pic>
        <p:nvPicPr>
          <p:cNvPr id="22532" name="Содержимое 5" descr="DSCN1149.JPG"/>
          <p:cNvPicPr>
            <a:picLocks noGrp="1" noChangeAspect="1"/>
          </p:cNvPicPr>
          <p:nvPr>
            <p:ph sz="half" idx="2"/>
          </p:nvPr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114925" y="2279650"/>
            <a:ext cx="4965700" cy="5072063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503238" y="60325"/>
            <a:ext cx="9072562" cy="1703388"/>
          </a:xfrm>
        </p:spPr>
        <p:txBody>
          <a:bodyPr>
            <a:spAutoFit/>
          </a:bodyPr>
          <a:lstStyle/>
          <a:p>
            <a:pPr eaLnBrk="1">
              <a:buSzPct val="45000"/>
              <a:buFont typeface="StarSymbol"/>
              <a:buNone/>
            </a:pPr>
            <a:r>
              <a:rPr sz="6000" b="1" smtClean="0">
                <a:solidFill>
                  <a:srgbClr val="666699"/>
                </a:solidFill>
                <a:latin typeface="Liberation Sans"/>
              </a:rPr>
              <a:t>В детском саду «Белочка»</a:t>
            </a:r>
          </a:p>
        </p:txBody>
      </p:sp>
      <p:pic>
        <p:nvPicPr>
          <p:cNvPr id="26627" name="Picture 3" descr="F:\DCIM\105NIKON\DSCN1163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-1" y="2422515"/>
            <a:ext cx="5047879" cy="3786214"/>
          </a:xfrm>
          <a:prstGeom prst="rect">
            <a:avLst/>
          </a:prstGeom>
          <a:noFill/>
        </p:spPr>
      </p:pic>
      <p:pic>
        <p:nvPicPr>
          <p:cNvPr id="4" name="Picture 3" descr="F:\DCIM\105NIKON\DSCN1163.JPG"/>
          <p:cNvPicPr>
            <a:picLocks noChangeAspect="1" noChangeArrowheads="1"/>
          </p:cNvPicPr>
          <p:nvPr/>
        </p:nvPicPr>
        <p:blipFill>
          <a:blip r:embed="rId4" cstate="screen"/>
          <a:stretch>
            <a:fillRect/>
          </a:stretch>
        </p:blipFill>
        <p:spPr bwMode="auto">
          <a:xfrm>
            <a:off x="5040312" y="2422667"/>
            <a:ext cx="5040313" cy="378023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C:\Users\Школа\Documents\РисункиЦветы\Цветы-первоцветы\preview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611938" y="4922838"/>
            <a:ext cx="314325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731" name="Rectangle 3"/>
          <p:cNvSpPr>
            <a:spLocks noChangeArrowheads="1"/>
          </p:cNvSpPr>
          <p:nvPr/>
        </p:nvSpPr>
        <p:spPr bwMode="auto">
          <a:xfrm>
            <a:off x="0" y="112713"/>
            <a:ext cx="8897938" cy="587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zh-CN" sz="4800" b="1" i="1">
                <a:solidFill>
                  <a:srgbClr val="FF0066"/>
                </a:solidFill>
                <a:latin typeface="Times New Roman" pitchFamily="18" charset="0"/>
                <a:ea typeface="Arial" pitchFamily="34" charset="0"/>
                <a:cs typeface="Times New Roman" pitchFamily="18" charset="0"/>
              </a:rPr>
              <a:t>   Значение</a:t>
            </a:r>
            <a:r>
              <a:rPr lang="ru-RU" altLang="zh-CN" sz="4800" b="1">
                <a:solidFill>
                  <a:srgbClr val="FF0066"/>
                </a:solidFill>
                <a:latin typeface="Times New Roman" pitchFamily="18" charset="0"/>
                <a:ea typeface="Arial" pitchFamily="34" charset="0"/>
                <a:cs typeface="Times New Roman" pitchFamily="18" charset="0"/>
              </a:rPr>
              <a:t> </a:t>
            </a:r>
            <a:r>
              <a:rPr lang="ru-RU" altLang="zh-CN" sz="4800" b="1" i="1">
                <a:solidFill>
                  <a:srgbClr val="FF0066"/>
                </a:solidFill>
                <a:latin typeface="Times New Roman" pitchFamily="18" charset="0"/>
                <a:ea typeface="Arial" pitchFamily="34" charset="0"/>
                <a:cs typeface="Times New Roman" pitchFamily="18" charset="0"/>
              </a:rPr>
              <a:t>первоцветов</a:t>
            </a:r>
          </a:p>
          <a:p>
            <a:pPr algn="ctr"/>
            <a:r>
              <a:rPr lang="ru-RU" altLang="zh-CN" sz="4800" b="1" i="1">
                <a:solidFill>
                  <a:srgbClr val="FF0066"/>
                </a:solidFill>
                <a:latin typeface="Times New Roman" pitchFamily="18" charset="0"/>
                <a:ea typeface="Arial" pitchFamily="34" charset="0"/>
                <a:cs typeface="Times New Roman" pitchFamily="18" charset="0"/>
              </a:rPr>
              <a:t> в жизни людей.</a:t>
            </a:r>
            <a:endParaRPr lang="ru-RU" altLang="zh-CN" sz="4800" b="1">
              <a:solidFill>
                <a:srgbClr val="FF0066"/>
              </a:solidFill>
              <a:cs typeface="Times New Roman" pitchFamily="18" charset="0"/>
            </a:endParaRPr>
          </a:p>
          <a:p>
            <a:pPr lvl="1" eaLnBrk="0" hangingPunct="0">
              <a:buFontTx/>
              <a:buChar char="·"/>
            </a:pPr>
            <a:r>
              <a:rPr lang="ru-RU" altLang="zh-CN" sz="4000">
                <a:latin typeface="Times New Roman" pitchFamily="18" charset="0"/>
                <a:ea typeface="Arial" pitchFamily="34" charset="0"/>
                <a:cs typeface="Times New Roman" pitchFamily="18" charset="0"/>
              </a:rPr>
              <a:t> </a:t>
            </a:r>
            <a:r>
              <a:rPr lang="ru-RU" altLang="zh-CN" sz="4000" b="1">
                <a:solidFill>
                  <a:srgbClr val="00CC00"/>
                </a:solidFill>
                <a:latin typeface="Times New Roman" pitchFamily="18" charset="0"/>
                <a:ea typeface="Arial" pitchFamily="34" charset="0"/>
                <a:cs typeface="Times New Roman" pitchFamily="18" charset="0"/>
              </a:rPr>
              <a:t>Радуют глаз, украшают природу.</a:t>
            </a:r>
            <a:endParaRPr lang="ru-RU" altLang="zh-CN" sz="4000" b="1">
              <a:solidFill>
                <a:srgbClr val="00CC00"/>
              </a:solidFill>
            </a:endParaRPr>
          </a:p>
          <a:p>
            <a:pPr lvl="1" eaLnBrk="0" hangingPunct="0">
              <a:buFontTx/>
              <a:buChar char="·"/>
            </a:pPr>
            <a:r>
              <a:rPr lang="ru-RU" altLang="zh-CN" sz="4000" b="1">
                <a:solidFill>
                  <a:srgbClr val="00CC00"/>
                </a:solidFill>
                <a:latin typeface="Times New Roman" pitchFamily="18" charset="0"/>
              </a:rPr>
              <a:t>Пчеловоды с давних пор знают, </a:t>
            </a:r>
          </a:p>
          <a:p>
            <a:pPr lvl="1" eaLnBrk="0" hangingPunct="0"/>
            <a:r>
              <a:rPr lang="ru-RU" altLang="zh-CN" sz="4000" b="1">
                <a:solidFill>
                  <a:srgbClr val="00CC00"/>
                </a:solidFill>
                <a:latin typeface="Times New Roman" pitchFamily="18" charset="0"/>
              </a:rPr>
              <a:t>что первоцветы </a:t>
            </a:r>
            <a:r>
              <a:rPr lang="ru-RU" altLang="zh-CN" sz="4000" b="1">
                <a:solidFill>
                  <a:srgbClr val="00CC00"/>
                </a:solidFill>
                <a:latin typeface="Calibri" pitchFamily="34" charset="0"/>
              </a:rPr>
              <a:t>–</a:t>
            </a:r>
            <a:r>
              <a:rPr lang="ru-RU" altLang="zh-CN" sz="4000" b="1">
                <a:solidFill>
                  <a:srgbClr val="00CC00"/>
                </a:solidFill>
                <a:latin typeface="Times New Roman" pitchFamily="18" charset="0"/>
              </a:rPr>
              <a:t> прекрасные медоносы, а майский мед самый полезный.</a:t>
            </a:r>
            <a:endParaRPr lang="ru-RU" altLang="zh-CN" sz="4000" b="1">
              <a:solidFill>
                <a:srgbClr val="00CC00"/>
              </a:solidFill>
            </a:endParaRPr>
          </a:p>
          <a:p>
            <a:pPr lvl="1" eaLnBrk="0" hangingPunct="0">
              <a:buFontTx/>
              <a:buChar char="·"/>
            </a:pPr>
            <a:r>
              <a:rPr lang="ru-RU" altLang="zh-CN" sz="4000" b="1">
                <a:solidFill>
                  <a:srgbClr val="00CC00"/>
                </a:solidFill>
                <a:latin typeface="Times New Roman" pitchFamily="18" charset="0"/>
              </a:rPr>
              <a:t>Почти все  первоцветы являются лекарственными травами.</a:t>
            </a:r>
            <a:endParaRPr lang="ru-RU" altLang="zh-CN" sz="4000" b="1">
              <a:solidFill>
                <a:srgbClr val="00CC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3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3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503238" y="60325"/>
            <a:ext cx="9072562" cy="1703388"/>
          </a:xfrm>
        </p:spPr>
        <p:txBody>
          <a:bodyPr>
            <a:spAutoFit/>
          </a:bodyPr>
          <a:lstStyle/>
          <a:p>
            <a:pPr eaLnBrk="1">
              <a:lnSpc>
                <a:spcPct val="150000"/>
              </a:lnSpc>
              <a:buSzPct val="45000"/>
              <a:buFont typeface="StarSymbol"/>
              <a:buNone/>
            </a:pPr>
            <a:r>
              <a:rPr sz="4800" b="1" smtClean="0">
                <a:solidFill>
                  <a:srgbClr val="CC0000"/>
                </a:solidFill>
                <a:latin typeface="Liberation Sans"/>
                <a:ea typeface="Microsoft YaHei" pitchFamily="34" charset="-122"/>
                <a:cs typeface="Mangal" pitchFamily="18" charset="0"/>
              </a:rPr>
              <a:t>Правила охраны</a:t>
            </a:r>
            <a:br>
              <a:rPr sz="4800" b="1" smtClean="0">
                <a:solidFill>
                  <a:srgbClr val="CC0000"/>
                </a:solidFill>
                <a:latin typeface="Liberation Sans"/>
                <a:ea typeface="Microsoft YaHei" pitchFamily="34" charset="-122"/>
                <a:cs typeface="Mangal" pitchFamily="18" charset="0"/>
              </a:rPr>
            </a:br>
            <a:r>
              <a:rPr sz="4800" b="1" smtClean="0">
                <a:solidFill>
                  <a:srgbClr val="CC0000"/>
                </a:solidFill>
                <a:latin typeface="Liberation Sans"/>
                <a:ea typeface="Microsoft YaHei" pitchFamily="34" charset="-122"/>
                <a:cs typeface="Mangal" pitchFamily="18" charset="0"/>
              </a:rPr>
              <a:t>первоцветов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2303463"/>
            <a:ext cx="9936163" cy="5256212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algn="ctr" fontAlgn="auto" hangingPunct="0">
              <a:lnSpc>
                <a:spcPct val="50000"/>
              </a:lnSpc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3600"/>
            </a:pPr>
            <a:endParaRPr lang="ru-RU" sz="3600" b="1" dirty="0">
              <a:solidFill>
                <a:srgbClr val="FF0000"/>
              </a:solidFill>
              <a:latin typeface="Liberation Sans" pitchFamily="18"/>
              <a:ea typeface="Microsoft YaHei" pitchFamily="2"/>
              <a:cs typeface="Mangal" pitchFamily="2"/>
            </a:endParaRPr>
          </a:p>
          <a:p>
            <a:pPr algn="ctr" fontAlgn="auto" hangingPunct="0">
              <a:lnSpc>
                <a:spcPct val="50000"/>
              </a:lnSpc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3600"/>
            </a:pPr>
            <a:r>
              <a:rPr lang="ru-RU" sz="3600" b="1" dirty="0">
                <a:solidFill>
                  <a:srgbClr val="FF0000"/>
                </a:solidFill>
                <a:latin typeface="Liberation Sans" pitchFamily="18"/>
                <a:ea typeface="Microsoft YaHei" pitchFamily="2"/>
                <a:cs typeface="Mangal" pitchFamily="2"/>
              </a:rPr>
              <a:t>Не</a:t>
            </a:r>
            <a:r>
              <a:rPr lang="ru-RU" sz="3600" dirty="0">
                <a:latin typeface="Liberation Sans" pitchFamily="18"/>
                <a:ea typeface="Microsoft YaHei" pitchFamily="2"/>
                <a:cs typeface="Mangal" pitchFamily="2"/>
              </a:rPr>
              <a:t> рвите большие букеты!</a:t>
            </a:r>
          </a:p>
          <a:p>
            <a:pPr algn="ctr" fontAlgn="auto" hangingPunct="0">
              <a:lnSpc>
                <a:spcPct val="50000"/>
              </a:lnSpc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3600"/>
            </a:pPr>
            <a:r>
              <a:rPr lang="ru-RU" sz="3600" b="1" dirty="0">
                <a:solidFill>
                  <a:srgbClr val="FF0000"/>
                </a:solidFill>
                <a:latin typeface="Liberation Sans" pitchFamily="18"/>
                <a:ea typeface="Microsoft YaHei" pitchFamily="2"/>
                <a:cs typeface="Mangal" pitchFamily="2"/>
              </a:rPr>
              <a:t>Не</a:t>
            </a:r>
            <a:r>
              <a:rPr lang="ru-RU" sz="3600" dirty="0">
                <a:latin typeface="Liberation Sans" pitchFamily="18"/>
                <a:ea typeface="Microsoft YaHei" pitchFamily="2"/>
                <a:cs typeface="Mangal" pitchFamily="2"/>
              </a:rPr>
              <a:t> губите места произрастания первоцветов!</a:t>
            </a:r>
          </a:p>
          <a:p>
            <a:pPr algn="ctr" fontAlgn="auto" hangingPunct="0">
              <a:lnSpc>
                <a:spcPct val="50000"/>
              </a:lnSpc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3600"/>
            </a:pPr>
            <a:r>
              <a:rPr lang="ru-RU" sz="3600" b="1" dirty="0">
                <a:solidFill>
                  <a:srgbClr val="FF0000"/>
                </a:solidFill>
                <a:latin typeface="Liberation Sans" pitchFamily="18"/>
                <a:ea typeface="Microsoft YaHei" pitchFamily="2"/>
                <a:cs typeface="Mangal" pitchFamily="2"/>
              </a:rPr>
              <a:t>Не</a:t>
            </a:r>
            <a:r>
              <a:rPr lang="ru-RU" sz="3600" dirty="0">
                <a:latin typeface="Liberation Sans" pitchFamily="18"/>
                <a:ea typeface="Microsoft YaHei" pitchFamily="2"/>
                <a:cs typeface="Mangal" pitchFamily="2"/>
              </a:rPr>
              <a:t> вырывайте первоцветы с корнем!</a:t>
            </a:r>
          </a:p>
          <a:p>
            <a:pPr algn="ctr" fontAlgn="auto" hangingPunct="0">
              <a:lnSpc>
                <a:spcPct val="50000"/>
              </a:lnSpc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3600"/>
            </a:pPr>
            <a:endParaRPr lang="ru-RU" sz="3600" dirty="0">
              <a:latin typeface="Liberation Sans" pitchFamily="18"/>
              <a:ea typeface="Microsoft YaHei" pitchFamily="2"/>
              <a:cs typeface="Mangal" pitchFamily="2"/>
            </a:endParaRPr>
          </a:p>
          <a:p>
            <a:pPr algn="ctr" fontAlgn="auto" hangingPunct="0">
              <a:lnSpc>
                <a:spcPct val="50000"/>
              </a:lnSpc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3600"/>
            </a:pPr>
            <a:r>
              <a:rPr lang="ru-RU" sz="3600" b="1" dirty="0">
                <a:solidFill>
                  <a:srgbClr val="00B050"/>
                </a:solidFill>
                <a:latin typeface="Liberation Sans" pitchFamily="18"/>
                <a:ea typeface="Microsoft YaHei" pitchFamily="2"/>
                <a:cs typeface="Mangal" pitchFamily="2"/>
              </a:rPr>
              <a:t>Посадите</a:t>
            </a:r>
            <a:r>
              <a:rPr lang="ru-RU" sz="3600" dirty="0">
                <a:latin typeface="Liberation Sans" pitchFamily="18"/>
                <a:ea typeface="Microsoft YaHei" pitchFamily="2"/>
                <a:cs typeface="Mangal" pitchFamily="2"/>
              </a:rPr>
              <a:t> первоцветы в саду</a:t>
            </a:r>
          </a:p>
          <a:p>
            <a:pPr algn="ctr" fontAlgn="auto" hangingPunct="0">
              <a:lnSpc>
                <a:spcPct val="50000"/>
              </a:lnSpc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3600"/>
            </a:pPr>
            <a:r>
              <a:rPr lang="ru-RU" sz="3600" dirty="0">
                <a:latin typeface="Liberation Sans" pitchFamily="18"/>
                <a:ea typeface="Microsoft YaHei" pitchFamily="2"/>
                <a:cs typeface="Mangal" pitchFamily="2"/>
              </a:rPr>
              <a:t>и ухаживайте за ними!</a:t>
            </a:r>
          </a:p>
          <a:p>
            <a:pPr algn="ctr" fontAlgn="auto" hangingPunct="0">
              <a:lnSpc>
                <a:spcPct val="50000"/>
              </a:lnSpc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3600"/>
            </a:pPr>
            <a:r>
              <a:rPr lang="ru-RU" sz="3600" b="1" dirty="0">
                <a:solidFill>
                  <a:srgbClr val="00B050"/>
                </a:solidFill>
                <a:latin typeface="Liberation Sans" pitchFamily="18"/>
                <a:ea typeface="Microsoft YaHei" pitchFamily="2"/>
                <a:cs typeface="Mangal" pitchFamily="2"/>
              </a:rPr>
              <a:t>Расскажите</a:t>
            </a:r>
            <a:r>
              <a:rPr lang="ru-RU" sz="3600" dirty="0">
                <a:latin typeface="Liberation Sans" pitchFamily="18"/>
                <a:ea typeface="Microsoft YaHei" pitchFamily="2"/>
                <a:cs typeface="Mangal" pitchFamily="2"/>
              </a:rPr>
              <a:t> друзьям и близким</a:t>
            </a:r>
          </a:p>
          <a:p>
            <a:pPr algn="ctr" fontAlgn="auto" hangingPunct="0">
              <a:lnSpc>
                <a:spcPct val="50000"/>
              </a:lnSpc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3600"/>
            </a:pPr>
            <a:r>
              <a:rPr lang="ru-RU" sz="3600" dirty="0">
                <a:latin typeface="Liberation Sans" pitchFamily="18"/>
                <a:ea typeface="Microsoft YaHei" pitchFamily="2"/>
                <a:cs typeface="Mangal" pitchFamily="2"/>
              </a:rPr>
              <a:t>об охране первоцветов!</a:t>
            </a:r>
          </a:p>
          <a:p>
            <a:pPr algn="ctr"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3600"/>
            </a:pPr>
            <a:endParaRPr lang="ru-RU" sz="3600" dirty="0">
              <a:latin typeface="Liberation Sans" pitchFamily="18"/>
              <a:ea typeface="Microsoft YaHei" pitchFamily="2"/>
              <a:cs typeface="Mangal" pitchFamily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utoUpdateAnimBg="0" advAuto="0"/>
      <p:bldP spid="3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2250" y="3671888"/>
            <a:ext cx="5688013" cy="388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71438" y="215900"/>
            <a:ext cx="10107612" cy="7064375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4800">
                <a:latin typeface="Monotype Corsiva" pitchFamily="66"/>
              </a:defRPr>
            </a:pPr>
            <a:r>
              <a:rPr lang="ru-RU" sz="4800" dirty="0">
                <a:latin typeface="Monotype Corsiva" pitchFamily="66"/>
                <a:ea typeface="Microsoft YaHei" pitchFamily="2"/>
                <a:cs typeface="Mangal" pitchFamily="2"/>
              </a:rPr>
              <a:t>         </a:t>
            </a:r>
            <a:r>
              <a:rPr lang="ru-RU" sz="4800" b="1" dirty="0">
                <a:solidFill>
                  <a:srgbClr val="0000CC"/>
                </a:solidFill>
                <a:latin typeface="Monotype Corsiva" pitchFamily="66"/>
                <a:ea typeface="Microsoft YaHei" pitchFamily="2"/>
                <a:cs typeface="Mangal" pitchFamily="2"/>
              </a:rPr>
              <a:t>В Красной книге записано: </a:t>
            </a:r>
          </a:p>
          <a:p>
            <a:pPr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4800">
                <a:latin typeface="Monotype Corsiva" pitchFamily="66"/>
              </a:defRPr>
            </a:pPr>
            <a:r>
              <a:rPr lang="ru-RU" sz="4800" b="1" dirty="0">
                <a:solidFill>
                  <a:srgbClr val="0000CC"/>
                </a:solidFill>
                <a:latin typeface="Monotype Corsiva" pitchFamily="66"/>
                <a:ea typeface="Microsoft YaHei" pitchFamily="2"/>
                <a:cs typeface="Mangal" pitchFamily="2"/>
              </a:rPr>
              <a:t>«Не истреби, не сорви, не затопчи».</a:t>
            </a:r>
          </a:p>
          <a:p>
            <a:pPr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4800">
                <a:latin typeface="Monotype Corsiva" pitchFamily="66"/>
              </a:defRPr>
            </a:pPr>
            <a:r>
              <a:rPr lang="ru-RU" sz="4800" b="1" dirty="0">
                <a:solidFill>
                  <a:srgbClr val="0000CC"/>
                </a:solidFill>
                <a:latin typeface="Monotype Corsiva" pitchFamily="66"/>
                <a:ea typeface="Microsoft YaHei" pitchFamily="2"/>
                <a:cs typeface="Mangal" pitchFamily="2"/>
              </a:rPr>
              <a:t> Эти слова звучат, словно наказ людям: </a:t>
            </a:r>
          </a:p>
          <a:p>
            <a:pPr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4800">
                <a:latin typeface="Monotype Corsiva" pitchFamily="66"/>
              </a:defRPr>
            </a:pPr>
            <a:r>
              <a:rPr lang="ru-RU" sz="4800" b="1" dirty="0">
                <a:solidFill>
                  <a:srgbClr val="0000CC"/>
                </a:solidFill>
                <a:latin typeface="Monotype Corsiva" pitchFamily="66"/>
                <a:ea typeface="Microsoft YaHei" pitchFamily="2"/>
                <a:cs typeface="Mangal" pitchFamily="2"/>
              </a:rPr>
              <a:t>«Сбереги, дай вырасти – и ты станешь </a:t>
            </a:r>
          </a:p>
          <a:p>
            <a:pPr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4800">
                <a:latin typeface="Monotype Corsiva" pitchFamily="66"/>
              </a:defRPr>
            </a:pPr>
            <a:r>
              <a:rPr lang="ru-RU" sz="4800" b="1" dirty="0">
                <a:solidFill>
                  <a:srgbClr val="0000CC"/>
                </a:solidFill>
                <a:latin typeface="Monotype Corsiva" pitchFamily="66"/>
                <a:ea typeface="Microsoft YaHei" pitchFamily="2"/>
                <a:cs typeface="Mangal" pitchFamily="2"/>
              </a:rPr>
              <a:t>богаче не только </a:t>
            </a:r>
          </a:p>
          <a:p>
            <a:pPr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4800">
                <a:latin typeface="Monotype Corsiva" pitchFamily="66"/>
              </a:defRPr>
            </a:pPr>
            <a:r>
              <a:rPr lang="ru-RU" sz="4800" b="1" dirty="0">
                <a:solidFill>
                  <a:srgbClr val="0000CC"/>
                </a:solidFill>
                <a:latin typeface="Monotype Corsiva" pitchFamily="66"/>
                <a:ea typeface="Microsoft YaHei" pitchFamily="2"/>
                <a:cs typeface="Mangal" pitchFamily="2"/>
              </a:rPr>
              <a:t>лесами, лугами,</a:t>
            </a:r>
          </a:p>
          <a:p>
            <a:pPr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4800">
                <a:latin typeface="Monotype Corsiva" pitchFamily="66"/>
              </a:defRPr>
            </a:pPr>
            <a:r>
              <a:rPr lang="ru-RU" sz="4800" b="1" dirty="0">
                <a:solidFill>
                  <a:srgbClr val="0000CC"/>
                </a:solidFill>
                <a:latin typeface="Monotype Corsiva" pitchFamily="66"/>
                <a:ea typeface="Microsoft YaHei" pitchFamily="2"/>
                <a:cs typeface="Mangal" pitchFamily="2"/>
              </a:rPr>
              <a:t>но и душой».</a:t>
            </a:r>
          </a:p>
          <a:p>
            <a:pPr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4800">
                <a:latin typeface="Monotype Corsiva" pitchFamily="66"/>
              </a:defRPr>
            </a:pPr>
            <a:endParaRPr lang="ru-RU" sz="4800" dirty="0">
              <a:latin typeface="Monotype Corsiva" pitchFamily="66"/>
              <a:ea typeface="Microsoft YaHei" pitchFamily="2"/>
              <a:cs typeface="Mangal" pitchFamily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utoUpdateAnimBg="0" advAuto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9363" y="2160588"/>
            <a:ext cx="5761037" cy="525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 txBox="1">
            <a:spLocks noGrp="1"/>
          </p:cNvSpPr>
          <p:nvPr>
            <p:ph type="title" idx="4294967295"/>
          </p:nvPr>
        </p:nvSpPr>
        <p:spPr>
          <a:xfrm>
            <a:off x="412750" y="88900"/>
            <a:ext cx="9072563" cy="2220913"/>
          </a:xfrm>
        </p:spPr>
        <p:txBody>
          <a:bodyPr>
            <a:spAutoFit/>
          </a:bodyPr>
          <a:lstStyle/>
          <a:p>
            <a:pPr eaLnBrk="1">
              <a:buSzPct val="45000"/>
              <a:buFont typeface="StarSymbol"/>
              <a:buNone/>
            </a:pPr>
            <a:r>
              <a:rPr sz="8000" b="1" smtClean="0">
                <a:solidFill>
                  <a:srgbClr val="CC0000"/>
                </a:solidFill>
                <a:latin typeface="Monotype Corsiva" pitchFamily="66" charset="0"/>
              </a:rPr>
              <a:t>Нас ждут новые открытия!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utoUpdateAnimBg="0" advAuto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503238" y="107950"/>
            <a:ext cx="9072562" cy="2111375"/>
          </a:xfrm>
        </p:spPr>
        <p:txBody>
          <a:bodyPr/>
          <a:lstStyle/>
          <a:p>
            <a:pPr eaLnBrk="1">
              <a:lnSpc>
                <a:spcPct val="150000"/>
              </a:lnSpc>
              <a:buSzPct val="45000"/>
              <a:buFont typeface="StarSymbol"/>
              <a:buNone/>
            </a:pPr>
            <a:r>
              <a:rPr sz="6000" b="1" smtClean="0">
                <a:solidFill>
                  <a:srgbClr val="0000CC"/>
                </a:solidFill>
                <a:latin typeface="Times New Roman" pitchFamily="18" charset="0"/>
              </a:rPr>
              <a:t>Список использованной литературы: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2428875"/>
            <a:ext cx="10080625" cy="513080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1000"/>
            </a:pPr>
            <a:r>
              <a:rPr lang="ru-RU" sz="4000" b="1" dirty="0">
                <a:solidFill>
                  <a:srgbClr val="FF3333"/>
                </a:solidFill>
                <a:latin typeface="Liberation Sans" pitchFamily="18"/>
                <a:ea typeface="Microsoft YaHei" pitchFamily="2"/>
                <a:cs typeface="Mangal" pitchFamily="2"/>
              </a:rPr>
              <a:t>1. Материалы Интернет-ресурсов.</a:t>
            </a:r>
          </a:p>
          <a:p>
            <a:pPr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1000"/>
            </a:pPr>
            <a:r>
              <a:rPr lang="ru-RU" sz="4000" b="1" dirty="0">
                <a:solidFill>
                  <a:srgbClr val="FF3333"/>
                </a:solidFill>
                <a:latin typeface="Liberation Sans" pitchFamily="18"/>
                <a:ea typeface="Microsoft YaHei" pitchFamily="2"/>
                <a:cs typeface="Mangal" pitchFamily="2"/>
              </a:rPr>
              <a:t>2. Плешаков А.А. «Зеленые страницы»</a:t>
            </a:r>
          </a:p>
          <a:p>
            <a:pPr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1000"/>
            </a:pPr>
            <a:r>
              <a:rPr lang="ru-RU" sz="4000" b="1" dirty="0">
                <a:solidFill>
                  <a:srgbClr val="FF3333"/>
                </a:solidFill>
                <a:latin typeface="Liberation Sans" pitchFamily="18"/>
                <a:ea typeface="Microsoft YaHei" pitchFamily="2"/>
                <a:cs typeface="Mangal" pitchFamily="2"/>
              </a:rPr>
              <a:t>3. Популярная энциклопедия  </a:t>
            </a:r>
          </a:p>
          <a:p>
            <a:pPr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1000"/>
            </a:pPr>
            <a:r>
              <a:rPr lang="ru-RU" sz="4000" b="1" dirty="0">
                <a:solidFill>
                  <a:srgbClr val="FF3333"/>
                </a:solidFill>
                <a:latin typeface="Liberation Sans" pitchFamily="18"/>
                <a:ea typeface="Microsoft YaHei" pitchFamily="2"/>
                <a:cs typeface="Mangal" pitchFamily="2"/>
              </a:rPr>
              <a:t>растений. - Санкт-Петербург: </a:t>
            </a:r>
          </a:p>
          <a:p>
            <a:pPr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1000"/>
            </a:pPr>
            <a:r>
              <a:rPr lang="ru-RU" sz="4000" b="1" dirty="0" err="1">
                <a:solidFill>
                  <a:srgbClr val="FF3333"/>
                </a:solidFill>
                <a:latin typeface="Liberation Sans" pitchFamily="18"/>
                <a:ea typeface="Microsoft YaHei" pitchFamily="2"/>
                <a:cs typeface="Mangal" pitchFamily="2"/>
              </a:rPr>
              <a:t>МиМ</a:t>
            </a:r>
            <a:r>
              <a:rPr lang="ru-RU" sz="4000" b="1" dirty="0">
                <a:solidFill>
                  <a:srgbClr val="FF3333"/>
                </a:solidFill>
                <a:latin typeface="Liberation Sans" pitchFamily="18"/>
                <a:ea typeface="Microsoft YaHei" pitchFamily="2"/>
                <a:cs typeface="Mangal" pitchFamily="2"/>
              </a:rPr>
              <a:t> – Экспресс, 1997</a:t>
            </a:r>
            <a:r>
              <a:rPr lang="ru-RU" sz="4400" b="1" dirty="0">
                <a:solidFill>
                  <a:srgbClr val="FF3333"/>
                </a:solidFill>
                <a:latin typeface="Liberation Sans" pitchFamily="18"/>
                <a:ea typeface="Microsoft YaHei" pitchFamily="2"/>
                <a:cs typeface="Mangal" pitchFamily="2"/>
              </a:rPr>
              <a:t>.</a:t>
            </a:r>
          </a:p>
          <a:p>
            <a:pPr fontAlgn="auto" hangingPunct="0">
              <a:spcBef>
                <a:spcPts val="1191"/>
              </a:spcBef>
              <a:spcAft>
                <a:spcPts val="992"/>
              </a:spcAft>
              <a:buFont typeface="StarSymbol"/>
              <a:buNone/>
              <a:defRPr sz="1000"/>
            </a:pPr>
            <a:endParaRPr lang="ru-RU" sz="1000" dirty="0">
              <a:latin typeface="Liberation Sans" pitchFamily="18"/>
              <a:ea typeface="Microsoft YaHei" pitchFamily="2"/>
              <a:cs typeface="Mangal" pitchFamily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Class="entr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Class="entr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Class="entr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Содержимое 9" descr="0b03e19469921850681024a66c4c23c0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0112375" cy="7559675"/>
          </a:xfrm>
        </p:spPr>
      </p:pic>
      <p:sp>
        <p:nvSpPr>
          <p:cNvPr id="29699" name="Заголовок 4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>
              <a:buSzPct val="45000"/>
              <a:buFont typeface="StarSymbol"/>
              <a:buNone/>
            </a:pPr>
            <a:r>
              <a:rPr sz="6600" i="1" dirty="0" err="1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iberation Sans"/>
              </a:rPr>
              <a:t>Спасибо</a:t>
            </a:r>
            <a:r>
              <a:rPr sz="6600" i="1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iberation Sans"/>
              </a:rPr>
              <a:t> </a:t>
            </a:r>
            <a:r>
              <a:rPr sz="6600" i="1" dirty="0" err="1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iberation Sans"/>
              </a:rPr>
              <a:t>за</a:t>
            </a:r>
            <a:r>
              <a:rPr sz="6600" i="1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iberation Sans"/>
              </a:rPr>
              <a:t> </a:t>
            </a:r>
            <a:r>
              <a:rPr sz="6600" i="1" dirty="0" err="1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iberation Sans"/>
              </a:rPr>
              <a:t>внимание</a:t>
            </a:r>
            <a:r>
              <a:rPr sz="6600" i="1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iberation Sans"/>
              </a:rPr>
              <a:t>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bstractYellow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434</Words>
  <Application>Microsoft Office PowerPoint</Application>
  <PresentationFormat>Произвольный</PresentationFormat>
  <Paragraphs>107</Paragraphs>
  <Slides>28</Slides>
  <Notes>19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AbstractYellow</vt:lpstr>
      <vt:lpstr>МБОУ Великооктябрьская  средняя общеобразовательная школа </vt:lpstr>
      <vt:lpstr>Цели и задачи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Наши рисунки</vt:lpstr>
      <vt:lpstr>   Пашукова Катя</vt:lpstr>
      <vt:lpstr> Кудряшов Саша</vt:lpstr>
      <vt:lpstr>Кустов Тимофей</vt:lpstr>
      <vt:lpstr>Рябова Ксения</vt:lpstr>
      <vt:lpstr>Фёдорова Дарья</vt:lpstr>
      <vt:lpstr>Безуглов Антон</vt:lpstr>
      <vt:lpstr>Андрианов Павел</vt:lpstr>
      <vt:lpstr>Подарки мамам</vt:lpstr>
      <vt:lpstr>Первый цветочек маме</vt:lpstr>
      <vt:lpstr>В детском саду «Белочка»</vt:lpstr>
      <vt:lpstr>Слайд 23</vt:lpstr>
      <vt:lpstr>Правила охраны первоцветов</vt:lpstr>
      <vt:lpstr>Слайд 25</vt:lpstr>
      <vt:lpstr>Нас ждут новые открытия!</vt:lpstr>
      <vt:lpstr>Список использованной литературы: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МБОУ Великооктябрьская  средняя общеобразовательная школа </dc:title>
  <dc:creator>Школа</dc:creator>
  <cp:lastModifiedBy>Михаил</cp:lastModifiedBy>
  <cp:revision>54</cp:revision>
  <dcterms:created xsi:type="dcterms:W3CDTF">2014-03-16T21:54:08Z</dcterms:created>
  <dcterms:modified xsi:type="dcterms:W3CDTF">2014-04-18T14:58:26Z</dcterms:modified>
</cp:coreProperties>
</file>