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8" r:id="rId2"/>
    <p:sldId id="269" r:id="rId3"/>
  </p:sldIdLst>
  <p:sldSz cx="9144000" cy="6858000" type="screen4x3"/>
  <p:notesSz cx="6858000" cy="9144000"/>
  <p:embeddedFontLst>
    <p:embeddedFont>
      <p:font typeface="Calibri" pitchFamily="34" charset="0"/>
      <p:regular r:id="rId4"/>
      <p:bold r:id="rId5"/>
      <p:italic r:id="rId6"/>
      <p:boldItalic r:id="rId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60" d="100"/>
          <a:sy n="60" d="100"/>
        </p:scale>
        <p:origin x="-1644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22.01.2026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22.01.2026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22.01.2026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22.01.2026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22.01.2026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22.01.2026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22.01.2026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22.01.2026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22.01.2026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22.01.2026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22.01.2026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260648"/>
            <a:ext cx="4968552" cy="2304256"/>
          </a:xfrm>
        </p:spPr>
        <p:txBody>
          <a:bodyPr/>
          <a:lstStyle/>
          <a:p>
            <a:r>
              <a:rPr lang="ru-RU" sz="1800" dirty="0" smtClean="0"/>
              <a:t>С детьм</a:t>
            </a:r>
            <a:r>
              <a:rPr lang="ru-RU" sz="1800" dirty="0" smtClean="0"/>
              <a:t>и старшей группы провели беседу «Как вести себя в опасных ситуациях». Закрепили подвижной игрой «Если огонь – то на улицу беги, если Разбойник – то закройся и сиди». Цель: сформировать у детей представления об опасных ситуациях, научить различать типы угроз и выбирать адекватную линию поведения (прятаться либо эвакуироваться)</a:t>
            </a:r>
            <a:endParaRPr lang="ru-RU" sz="1800" dirty="0"/>
          </a:p>
        </p:txBody>
      </p:sp>
      <p:pic>
        <p:nvPicPr>
          <p:cNvPr id="3" name="Picture 2" descr="C:\Users\ДетСад\Desktop\image-21-01-26-06-50 (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636912"/>
            <a:ext cx="5064224" cy="3798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етСад\Desktop\image-21-01-26-06-50-2 (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20888"/>
            <a:ext cx="4464496" cy="33483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Users\ДетСад\Desktop\image-21-01-26-06-50-1 (1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04664"/>
            <a:ext cx="4344144" cy="32581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65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97480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58</Words>
  <Application>Microsoft Office PowerPoint</Application>
  <PresentationFormat>Экран (4:3)</PresentationFormat>
  <Paragraphs>1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5" baseType="lpstr">
      <vt:lpstr>Arial</vt:lpstr>
      <vt:lpstr>Calibri</vt:lpstr>
      <vt:lpstr>1_Тема Office</vt:lpstr>
      <vt:lpstr>С детьми старшей группы провели беседу «Как вести себя в опасных ситуациях». Закрепили подвижной игрой «Если огонь – то на улицу беги, если Разбойник – то закройся и сиди». Цель: сформировать у детей представления об опасных ситуациях, научить различать типы угроз и выбирать адекватную линию поведения (прятаться либо эвакуироваться)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Школьные</dc:title>
  <dc:creator>Фокина Лидия Петровна</dc:creator>
  <cp:keywords>Шаблон презентации</cp:keywords>
  <cp:lastModifiedBy>ДетСад</cp:lastModifiedBy>
  <cp:revision>86</cp:revision>
  <dcterms:created xsi:type="dcterms:W3CDTF">2014-07-06T18:18:01Z</dcterms:created>
  <dcterms:modified xsi:type="dcterms:W3CDTF">2026-01-22T12:14:51Z</dcterms:modified>
</cp:coreProperties>
</file>