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4968552" cy="2232248"/>
          </a:xfrm>
        </p:spPr>
        <p:txBody>
          <a:bodyPr/>
          <a:lstStyle/>
          <a:p>
            <a:r>
              <a:rPr lang="ru-RU" sz="2400" dirty="0" smtClean="0"/>
              <a:t>К детям в дошкольную группу приходила Волшебница с игровой программой «Волшебный мир сказок»</a:t>
            </a:r>
            <a:endParaRPr lang="ru-RU" sz="2400" dirty="0"/>
          </a:p>
        </p:txBody>
      </p:sp>
      <p:pic>
        <p:nvPicPr>
          <p:cNvPr id="5" name="Picture 2" descr="C:\Users\ДетСад\Desktop\image-21-01-26-06-50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132856"/>
            <a:ext cx="4776192" cy="358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21-01-26-06-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366120" cy="4488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21-01-26-06-50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3960440" cy="5280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21-01-26-06-50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88843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15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К детям в дошкольную группу приходила Волшебница с игровой программой «Волшебный мир сказок»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84</cp:revision>
  <dcterms:created xsi:type="dcterms:W3CDTF">2014-07-06T18:18:01Z</dcterms:created>
  <dcterms:modified xsi:type="dcterms:W3CDTF">2026-01-22T11:41:36Z</dcterms:modified>
</cp:coreProperties>
</file>