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4968552" cy="2232248"/>
          </a:xfrm>
        </p:spPr>
        <p:txBody>
          <a:bodyPr/>
          <a:lstStyle/>
          <a:p>
            <a:r>
              <a:rPr lang="ru-RU" sz="1800" dirty="0" smtClean="0"/>
              <a:t>В старшей группе прошло замечательное мероприятие по программе «Семья – это мы» Играли в сюжетно-ролевую игру на тему: «Разыгрываем сцену из спектакля», мы погрузились в мир театра и разыграли сцену из любимой сказки «</a:t>
            </a:r>
            <a:r>
              <a:rPr lang="ru-RU" sz="1800" dirty="0" err="1" smtClean="0"/>
              <a:t>Морозко</a:t>
            </a:r>
            <a:r>
              <a:rPr lang="ru-RU" sz="1800" dirty="0" smtClean="0"/>
              <a:t>». Дети с радостью выбрали эту историю и почувствовали себя </a:t>
            </a:r>
            <a:r>
              <a:rPr lang="ru-RU" sz="1800" smtClean="0"/>
              <a:t>настоящими  актерами! </a:t>
            </a:r>
            <a:br>
              <a:rPr lang="ru-RU" sz="1800" smtClean="0"/>
            </a:br>
            <a:endParaRPr lang="ru-RU" sz="1800" dirty="0"/>
          </a:p>
        </p:txBody>
      </p:sp>
      <p:pic>
        <p:nvPicPr>
          <p:cNvPr id="1026" name="Picture 2" descr="C:\Users\ДетСад\Desktop\image-21-01-26-06-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4920208" cy="3690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ДетСад\Desktop\image-21-01-26-06-51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3204102" cy="427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ад\Desktop\image-21-01-26-06-51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12776"/>
            <a:ext cx="2826060" cy="3768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21-01-26-06-51-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2826060" cy="3768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етСад\Desktop\image-21-01-26-06-51-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764704"/>
            <a:ext cx="2772054" cy="3696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53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старшей группе прошло замечательное мероприятие по программе «Семья – это мы» Играли в сюжетно-ролевую игру на тему: «Разыгрываем сцену из спектакля», мы погрузились в мир театра и разыграли сцену из любимой сказки «Морозко». Дети с радостью выбрали эту историю и почувствовали себя настоящими  актерами! 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85</cp:revision>
  <dcterms:created xsi:type="dcterms:W3CDTF">2014-07-06T18:18:01Z</dcterms:created>
  <dcterms:modified xsi:type="dcterms:W3CDTF">2026-01-22T11:25:09Z</dcterms:modified>
</cp:coreProperties>
</file>