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22.01.2026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4968552" cy="2304256"/>
          </a:xfrm>
        </p:spPr>
        <p:txBody>
          <a:bodyPr/>
          <a:lstStyle/>
          <a:p>
            <a:r>
              <a:rPr lang="ru-RU" sz="1800" dirty="0" smtClean="0"/>
              <a:t>В рамках регионального </a:t>
            </a:r>
            <a:r>
              <a:rPr lang="ru-RU" sz="1800" dirty="0" smtClean="0"/>
              <a:t>проекта «Семья – это мы». Мы познакомились с тематическими картинками на тему «Зимняя прогулка» и радостью обсудили, как проводим время на улице зимой. Также мы провели беседу на тему «Любимая игрушка, подаренная мамой и папой»</a:t>
            </a:r>
            <a:endParaRPr lang="ru-RU" sz="1800" dirty="0"/>
          </a:p>
        </p:txBody>
      </p:sp>
      <p:pic>
        <p:nvPicPr>
          <p:cNvPr id="3" name="Picture 2" descr="C:\Users\ДетСад\Desktop\image-21-01-26-06-50-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616624" cy="421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1-01-26-06-50-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960186" cy="5280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1-01-26-06-50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888432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регионального проекта «Семья – это мы». Мы познакомились с тематическими картинками на тему «Зимняя прогулка» и радостью обсудили, как проводим время на улице зимой. Также мы провели беседу на тему «Любимая игрушка, подаренная мамой и папой»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86</cp:revision>
  <dcterms:created xsi:type="dcterms:W3CDTF">2014-07-06T18:18:01Z</dcterms:created>
  <dcterms:modified xsi:type="dcterms:W3CDTF">2026-01-22T11:36:34Z</dcterms:modified>
</cp:coreProperties>
</file>