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48680"/>
            <a:ext cx="4968552" cy="2016224"/>
          </a:xfrm>
        </p:spPr>
        <p:txBody>
          <a:bodyPr/>
          <a:lstStyle/>
          <a:p>
            <a:r>
              <a:rPr lang="ru-RU" sz="2000" dirty="0" smtClean="0"/>
              <a:t>В рамках реализации региональной программы духовно – нравственного воспитания «Добрый мир» с детьми старшей группы провели занятие </a:t>
            </a:r>
            <a:r>
              <a:rPr lang="ru-RU" sz="2000" dirty="0" smtClean="0"/>
              <a:t>на тему: «Без семьи нет счастья»</a:t>
            </a:r>
            <a:endParaRPr lang="ru-RU" sz="2000" dirty="0"/>
          </a:p>
        </p:txBody>
      </p:sp>
      <p:pic>
        <p:nvPicPr>
          <p:cNvPr id="3" name="Picture 2" descr="C:\Users\ДетСад\Desktop\image-06-02-26-10-44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104117" cy="307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06-02-26-10-4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28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В рамках реализации региональной программы духовно – нравственного воспитания «Добрый мир» с детьми старшей группы провели занятие на тему: «Без семьи нет счастья»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89</cp:revision>
  <dcterms:created xsi:type="dcterms:W3CDTF">2014-07-06T18:18:01Z</dcterms:created>
  <dcterms:modified xsi:type="dcterms:W3CDTF">2026-02-06T08:07:12Z</dcterms:modified>
</cp:coreProperties>
</file>