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4968552" cy="2376264"/>
          </a:xfrm>
        </p:spPr>
        <p:txBody>
          <a:bodyPr/>
          <a:lstStyle/>
          <a:p>
            <a:r>
              <a:rPr lang="ru-RU" sz="1800" dirty="0" smtClean="0"/>
              <a:t>В рамках реализации региональной программы духовно – нравственного воспитания «Добрый мир» с детьми старшей группы провели занятие на тему: «Они живут рядом с нами». </a:t>
            </a:r>
            <a:endParaRPr lang="ru-RU" sz="1800" dirty="0"/>
          </a:p>
        </p:txBody>
      </p:sp>
      <p:pic>
        <p:nvPicPr>
          <p:cNvPr id="1026" name="Picture 2" descr="C:\Users\ДетСад\Desktop\image-03-02-26-08-43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140968"/>
            <a:ext cx="2520280" cy="3360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ДетСад\Desktop\image-03-02-26-08-43-2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05064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ДетСад\Desktop\image-03-02-26-08-43-3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628800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Users\ДетСад\Desktop\image-03-02-26-08-43-1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836712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29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В рамках реализации региональной программы духовно – нравственного воспитания «Добрый мир» с детьми старшей группы провели занятие на тему: «Они живут рядом с нами».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88</cp:revision>
  <dcterms:created xsi:type="dcterms:W3CDTF">2014-07-06T18:18:01Z</dcterms:created>
  <dcterms:modified xsi:type="dcterms:W3CDTF">2026-02-06T07:33:03Z</dcterms:modified>
</cp:coreProperties>
</file>