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376264"/>
          </a:xfrm>
        </p:spPr>
        <p:txBody>
          <a:bodyPr/>
          <a:lstStyle/>
          <a:p>
            <a:r>
              <a:rPr lang="ru-RU" sz="1800" dirty="0" smtClean="0"/>
              <a:t>Воспитанники дошкольной </a:t>
            </a:r>
            <a:r>
              <a:rPr lang="ru-RU" sz="1800" dirty="0" smtClean="0"/>
              <a:t>группы примерили образы зайчат в игровой программе «Зайчики – </a:t>
            </a:r>
            <a:r>
              <a:rPr lang="ru-RU" sz="1800" dirty="0" err="1" smtClean="0"/>
              <a:t>попрыгайчики</a:t>
            </a:r>
            <a:r>
              <a:rPr lang="ru-RU" sz="1800" dirty="0" smtClean="0"/>
              <a:t>» Играя в зайчат, малыши на практике увидели, как важно заботиться друг о друге и лесных </a:t>
            </a:r>
            <a:r>
              <a:rPr lang="ru-RU" sz="1800" dirty="0" err="1" smtClean="0"/>
              <a:t>обидателях</a:t>
            </a:r>
            <a:r>
              <a:rPr lang="ru-RU" sz="1800" dirty="0" smtClean="0"/>
              <a:t>.  </a:t>
            </a:r>
            <a:endParaRPr lang="ru-RU" sz="1800" dirty="0"/>
          </a:p>
        </p:txBody>
      </p:sp>
      <p:pic>
        <p:nvPicPr>
          <p:cNvPr id="1026" name="Picture 2" descr="C:\Users\ДетСад\Desktop\image-06-02-26-10-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690156" cy="492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06-02-26-10-45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744162" cy="499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06-02-26-10-45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3726160" cy="496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06-02-26-10-45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680520" cy="351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Воспитанники дошкольной группы примерили образы зайчат в игровой программе «Зайчики – попрыгайчики» Играя в зайчат, малыши на практике увидели, как важно заботиться друг о друге и лесных обидателях. 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91</cp:revision>
  <dcterms:created xsi:type="dcterms:W3CDTF">2014-07-06T18:18:01Z</dcterms:created>
  <dcterms:modified xsi:type="dcterms:W3CDTF">2026-02-06T08:19:30Z</dcterms:modified>
</cp:coreProperties>
</file>