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2376264"/>
          </a:xfrm>
        </p:spPr>
        <p:txBody>
          <a:bodyPr/>
          <a:lstStyle/>
          <a:p>
            <a:r>
              <a:rPr lang="ru-RU" sz="1800" dirty="0" smtClean="0"/>
              <a:t>В дошкольной группе ребята отправились в «Сказочное путешествие» в волшебную страну. Там они встретили сказочных героев и преодолели множество испытаний, чтобы получить волшебные ключики от ларя с лакомствами. Как и всегда, их успех был обеспечен дружелюбием, взаимовыручкой и смекалкой.</a:t>
            </a:r>
            <a:endParaRPr lang="ru-RU" sz="1800" dirty="0"/>
          </a:p>
        </p:txBody>
      </p:sp>
      <p:pic>
        <p:nvPicPr>
          <p:cNvPr id="3" name="Picture 2" descr="C:\Users\ДетСад\Desktop\image-03-02-26-08-43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861048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03-02-26-08-43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3480387" cy="2610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ДетСад\Desktop\image-03-02-26-08-43-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ДетСад\Desktop\image-03-02-26-08-43-2 (1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12776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47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В дошкольной группе ребята отправились в «Сказочное путешествие» в волшебную страну. Там они встретили сказочных героев и преодолели множество испытаний, чтобы получить волшебные ключики от ларя с лакомствами. Как и всегда, их успех был обеспечен дружелюбием, взаимовыручкой и смекалкой.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90</cp:revision>
  <dcterms:created xsi:type="dcterms:W3CDTF">2014-07-06T18:18:01Z</dcterms:created>
  <dcterms:modified xsi:type="dcterms:W3CDTF">2026-02-06T07:36:01Z</dcterms:modified>
</cp:coreProperties>
</file>