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4968552" cy="1944216"/>
          </a:xfrm>
        </p:spPr>
        <p:txBody>
          <a:bodyPr/>
          <a:lstStyle/>
          <a:p>
            <a:r>
              <a:rPr lang="ru-RU" sz="2000" dirty="0" smtClean="0"/>
              <a:t>В рамках региональной программы «</a:t>
            </a:r>
            <a:r>
              <a:rPr lang="ru-RU" sz="2000" dirty="0" smtClean="0"/>
              <a:t>Семья </a:t>
            </a:r>
            <a:r>
              <a:rPr lang="ru-RU" sz="2000" dirty="0" smtClean="0"/>
              <a:t>- это </a:t>
            </a:r>
            <a:r>
              <a:rPr lang="ru-RU" sz="2000" dirty="0" smtClean="0"/>
              <a:t>мы</a:t>
            </a:r>
            <a:r>
              <a:rPr lang="ru-RU" sz="2000" dirty="0" smtClean="0"/>
              <a:t>» с ребятами средней группы были проведены беседы «Профессии наших родных», «Хочу быть как папа»</a:t>
            </a:r>
            <a:endParaRPr lang="ru-RU" sz="2000" dirty="0"/>
          </a:p>
        </p:txBody>
      </p:sp>
      <p:pic>
        <p:nvPicPr>
          <p:cNvPr id="1026" name="Picture 2" descr="C:\Users\ДетСад\Desktop\image-06-02-26-10-43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4584171" cy="343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06-02-26-10-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420126" cy="456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28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В рамках региональной программы «Семья - это мы» с ребятами средней группы были проведены беседы «Профессии наших родных», «Хочу быть как папа»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elena</cp:lastModifiedBy>
  <cp:revision>89</cp:revision>
  <dcterms:created xsi:type="dcterms:W3CDTF">2014-07-06T18:18:01Z</dcterms:created>
  <dcterms:modified xsi:type="dcterms:W3CDTF">2026-02-08T19:43:30Z</dcterms:modified>
</cp:coreProperties>
</file>