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8" r:id="rId2"/>
    <p:sldId id="269" r:id="rId3"/>
  </p:sldIdLst>
  <p:sldSz cx="9144000" cy="6858000" type="screen4x3"/>
  <p:notesSz cx="6858000" cy="9144000"/>
  <p:embeddedFontLst>
    <p:embeddedFont>
      <p:font typeface="Calibri" pitchFamily="34" charset="0"/>
      <p:regular r:id="rId4"/>
      <p:bold r:id="rId5"/>
      <p:italic r:id="rId6"/>
      <p:boldItalic r:id="rId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>
        <p:scale>
          <a:sx n="60" d="100"/>
          <a:sy n="60" d="100"/>
        </p:scale>
        <p:origin x="-1644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332656"/>
            <a:ext cx="4968552" cy="2232248"/>
          </a:xfrm>
        </p:spPr>
        <p:txBody>
          <a:bodyPr/>
          <a:lstStyle/>
          <a:p>
            <a:r>
              <a:rPr lang="ru-RU" sz="2000" dirty="0" smtClean="0"/>
              <a:t>В честь памятной даты, Дня снятия блокады Ленинграда, с целью воспитания патриотизма, чувства гордости за свою страну, в дошкольной группе прошли ознакомительные беседы с презентацией о тяжелых днях блокадного Ленинграда. </a:t>
            </a:r>
            <a:endParaRPr lang="ru-RU" sz="2000" dirty="0"/>
          </a:p>
        </p:txBody>
      </p:sp>
      <p:pic>
        <p:nvPicPr>
          <p:cNvPr id="1026" name="Picture 2" descr="C:\Users\ДетСад\Desktop\image-03-02-26-08-42-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284984"/>
            <a:ext cx="4104117" cy="3078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3" descr="C:\Users\ДетСад\Desktop\image-03-02-26-08-42-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412776"/>
            <a:ext cx="3726160" cy="49682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етСад\Desktop\image-03-02-26-08-4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932384"/>
            <a:ext cx="3960440" cy="52805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3" descr="C:\Users\ДетСад\Desktop\image-03-02-26-08-42-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980728"/>
            <a:ext cx="3995936" cy="53279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65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97480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35</Words>
  <Application>Microsoft Office PowerPoint</Application>
  <PresentationFormat>Экран (4:3)</PresentationFormat>
  <Paragraphs>1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5" baseType="lpstr">
      <vt:lpstr>Arial</vt:lpstr>
      <vt:lpstr>Calibri</vt:lpstr>
      <vt:lpstr>1_Тема Office</vt:lpstr>
      <vt:lpstr>В честь памятной даты, Дня снятия блокады Ленинграда, с целью воспитания патриотизма, чувства гордости за свою страну, в дошкольной группе прошли ознакомительные беседы с презентацией о тяжелых днях блокадного Ленинграда. 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Школьные</dc:title>
  <dc:creator>Фокина Лидия Петровна</dc:creator>
  <cp:keywords>Шаблон презентации</cp:keywords>
  <cp:lastModifiedBy>ДетСад</cp:lastModifiedBy>
  <cp:revision>90</cp:revision>
  <dcterms:created xsi:type="dcterms:W3CDTF">2014-07-06T18:18:01Z</dcterms:created>
  <dcterms:modified xsi:type="dcterms:W3CDTF">2026-02-06T07:41:39Z</dcterms:modified>
</cp:coreProperties>
</file>