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 смешанной дошкольной группе продолжается реализация программы «Семья – это мы». С детьми были проведена беседа на тему: «Мой папа – защитник моей семьи». Дети рисовали «Узоры на папином свитере», играли в сюжетно – ролевую игру «Семья в кафе». Знакомились с художественной литературой и посмотрели мультфильм по теме: «Как </a:t>
            </a:r>
            <a:r>
              <a:rPr lang="ru-RU" sz="1800" smtClean="0"/>
              <a:t>стать большим».</a:t>
            </a:r>
            <a:endParaRPr lang="ru-RU" sz="1800" dirty="0"/>
          </a:p>
        </p:txBody>
      </p:sp>
      <p:pic>
        <p:nvPicPr>
          <p:cNvPr id="1026" name="Picture 2" descr="C:\Users\ДетСад\Desktop\image-10-02-26-11-4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74132" cy="4632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0-02-26-10-45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423675" cy="370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0-02-26-11-4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68694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0-02-26-11-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44692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смешанной дошкольной группе продолжается реализация программы «Семья – это мы». С детьми были проведена беседа на тему: «Мой папа – защитник моей семьи». Дети рисовали «Узоры на папином свитере», играли в сюжетно – ролевую игру «Семья в кафе». Знакомились с художественной литературой и посмотрели мультфильм по теме: «Как стать большим».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93</cp:revision>
  <dcterms:created xsi:type="dcterms:W3CDTF">2014-07-06T18:18:01Z</dcterms:created>
  <dcterms:modified xsi:type="dcterms:W3CDTF">2026-02-10T08:47:48Z</dcterms:modified>
</cp:coreProperties>
</file>