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  <p:sldId id="269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4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80920" cy="2304256"/>
          </a:xfrm>
        </p:spPr>
        <p:txBody>
          <a:bodyPr/>
          <a:lstStyle/>
          <a:p>
            <a:r>
              <a:rPr lang="ru-RU" sz="2000" dirty="0" smtClean="0"/>
              <a:t>В рамках реализации региональной программы духовно – нравственного воспитания «Добрый мир» с детьми старшей группы провели занятие на тему: </a:t>
            </a:r>
            <a:r>
              <a:rPr lang="ru-RU" sz="2000" dirty="0" smtClean="0"/>
              <a:t>«</a:t>
            </a:r>
            <a:r>
              <a:rPr lang="ru-RU" sz="2000" dirty="0" smtClean="0"/>
              <a:t>Мама – слово дорогое</a:t>
            </a:r>
            <a:r>
              <a:rPr lang="ru-RU" sz="2000" dirty="0" smtClean="0"/>
              <a:t>» </a:t>
            </a:r>
            <a:br>
              <a:rPr lang="ru-RU" sz="2000" dirty="0" smtClean="0"/>
            </a:br>
            <a:r>
              <a:rPr lang="ru-RU" sz="2000" dirty="0" smtClean="0"/>
              <a:t>Цель: создание условий для духовно – нравственного развития и воспитания детей посредством приобщения к традиционным духовным ценностям. Формировать умение выражать любовь самому близкому человеку, совершенствовать связную речь при составлении детьми описательных рассказов о мамах с использованием ласковых, добрых слов .В конце занятия дети нарисовали сердечки для мамы.  </a:t>
            </a:r>
            <a:endParaRPr lang="ru-RU" sz="2000" dirty="0"/>
          </a:p>
        </p:txBody>
      </p:sp>
      <p:pic>
        <p:nvPicPr>
          <p:cNvPr id="1026" name="Picture 2" descr="C:\Users\ДетСад\Desktop\image-10-02-26-09-4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140968"/>
            <a:ext cx="4536504" cy="3402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image-10-02-26-09-42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3690156" cy="4920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ДетСад\Desktop\image-10-02-26-09-42-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556792"/>
            <a:ext cx="4752528" cy="3564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28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1_Тема Office</vt:lpstr>
      <vt:lpstr>В рамках реализации региональной программы духовно – нравственного воспитания «Добрый мир» с детьми старшей группы провели занятие на тему: «Мама – слово дорогое»  Цель: создание условий для духовно – нравственного развития и воспитания детей посредством приобщения к традиционным духовным ценностям. Формировать умение выражать любовь самому близкому человеку, совершенствовать связную речь при составлении детьми описательных рассказов о мамах с использованием ласковых, добрых слов .В конце занятия дети нарисовали сердечки для мамы.  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90</cp:revision>
  <dcterms:created xsi:type="dcterms:W3CDTF">2014-07-06T18:18:01Z</dcterms:created>
  <dcterms:modified xsi:type="dcterms:W3CDTF">2026-02-10T08:13:52Z</dcterms:modified>
</cp:coreProperties>
</file>