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5400600"/>
          </a:xfrm>
        </p:spPr>
        <p:txBody>
          <a:bodyPr/>
          <a:lstStyle/>
          <a:p>
            <a:r>
              <a:rPr lang="ru-RU" sz="2000" dirty="0" smtClean="0"/>
              <a:t>10 февраля воспитанники дошкольной группы посетили день рождения </a:t>
            </a:r>
            <a:r>
              <a:rPr lang="ru-RU" sz="2000" dirty="0" err="1" smtClean="0"/>
              <a:t>домовенка</a:t>
            </a:r>
            <a:r>
              <a:rPr lang="ru-RU" sz="2000" dirty="0" smtClean="0"/>
              <a:t> Кузи. День рождения – это всегда радость, игры и угощения. Дети с удовольствием участвовали в празднике и в качестве подарка получили вкусные конфеты.</a:t>
            </a:r>
            <a:endParaRPr lang="ru-RU" sz="2000" dirty="0"/>
          </a:p>
        </p:txBody>
      </p:sp>
      <p:pic>
        <p:nvPicPr>
          <p:cNvPr id="2" name="Picture 2" descr="C:\Users\ДетСад\Desktop\image-11-02-26-12-11-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056112" cy="3042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11-02-26-12-11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11-02-26-12-11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984104" cy="298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11-02-26-12-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104456" cy="308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11-02-26-12-11-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ДетСад\Desktop\image-11-02-26-12-11-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36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10 февраля воспитанники дошкольной группы посетили день рождения домовенка Кузи. День рождения – это всегда радость, игры и угощения. Дети с удовольствием участвовали в празднике и в качестве подарка получили вкусные конфеты.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91</cp:revision>
  <dcterms:created xsi:type="dcterms:W3CDTF">2014-07-06T18:18:01Z</dcterms:created>
  <dcterms:modified xsi:type="dcterms:W3CDTF">2026-02-11T12:39:09Z</dcterms:modified>
</cp:coreProperties>
</file>