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 рамках реализации парциальной программы духовно – нравственного воспитания «Семья – это мы» с детьми младшей группы проведена работа: Беседа «Кто мой папа?» Чтение художественной литературы: К. </a:t>
            </a:r>
            <a:r>
              <a:rPr lang="ru-RU" sz="1800" dirty="0" err="1" smtClean="0"/>
              <a:t>Валаханович</a:t>
            </a:r>
            <a:r>
              <a:rPr lang="ru-RU" sz="1800" dirty="0" smtClean="0"/>
              <a:t> «Прости меня, папа..» Коллективная аппликация «Прости, папа!» Лепка: создание символа Масленицы – солнце – блина из пластилина «Солнышко – блинчик» Сюжетно – ролевая игра «Семья Зайчиков в кафе «Сладкоежка»</a:t>
            </a:r>
            <a:endParaRPr lang="ru-RU" sz="1800" dirty="0"/>
          </a:p>
        </p:txBody>
      </p:sp>
      <p:pic>
        <p:nvPicPr>
          <p:cNvPr id="1026" name="Picture 2" descr="C:\Users\ДетСад\Desktop\image-17-02-26-12-24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416152" cy="331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17-02-26-12-24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420126" cy="45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7-02-26-12-2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798168" cy="5064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7-02-26-12-24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17-02-26-12-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духовно – нравственного воспитания «Семья – это мы» с детьми младшей группы проведена работа: Беседа «Кто мой папа?» Чтение художественной литературы: К. Валаханович «Прости меня, папа..» Коллективная аппликация «Прости, папа!» Лепка: создание символа Масленицы – солнце – блина из пластилина «Солнышко – блинчик» Сюжетно – ролевая игра «Семья Зайчиков в кафе «Сладкоежка»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91</cp:revision>
  <dcterms:created xsi:type="dcterms:W3CDTF">2014-07-06T18:18:01Z</dcterms:created>
  <dcterms:modified xsi:type="dcterms:W3CDTF">2026-02-18T12:06:41Z</dcterms:modified>
</cp:coreProperties>
</file>