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Default Extension="fntdata" ContentType="application/x-fontdata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60" r:id="rId1"/>
  </p:sldMasterIdLst>
  <p:sldIdLst>
    <p:sldId id="268" r:id="rId2"/>
    <p:sldId id="269" r:id="rId3"/>
  </p:sldIdLst>
  <p:sldSz cx="9144000" cy="6858000" type="screen4x3"/>
  <p:notesSz cx="6858000" cy="9144000"/>
  <p:embeddedFontLst>
    <p:embeddedFont>
      <p:font typeface="Calibri" pitchFamily="34" charset="0"/>
      <p:regular r:id="rId4"/>
      <p:bold r:id="rId5"/>
      <p:italic r:id="rId6"/>
      <p:boldItalic r:id="rId7"/>
    </p:embeddedFont>
  </p:embeddedFont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CC"/>
    <a:srgbClr val="0000FF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42" autoAdjust="0"/>
    <p:restoredTop sz="94660"/>
  </p:normalViewPr>
  <p:slideViewPr>
    <p:cSldViewPr>
      <p:cViewPr>
        <p:scale>
          <a:sx n="60" d="100"/>
          <a:sy n="60" d="100"/>
        </p:scale>
        <p:origin x="-1644" y="-28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font" Target="fonts/font4.fntdata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3.fntdata"/><Relationship Id="rId11" Type="http://schemas.openxmlformats.org/officeDocument/2006/relationships/tableStyles" Target="tableStyles.xml"/><Relationship Id="rId5" Type="http://schemas.openxmlformats.org/officeDocument/2006/relationships/font" Target="fonts/font2.fntdata"/><Relationship Id="rId10" Type="http://schemas.openxmlformats.org/officeDocument/2006/relationships/theme" Target="theme/theme1.xml"/><Relationship Id="rId4" Type="http://schemas.openxmlformats.org/officeDocument/2006/relationships/font" Target="fonts/font1.fntdata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68C4FF4-6EE1-4A76-9B8F-B2F594D6C874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19.02.2026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BF7A747-1B53-4B3F-B8D2-D8AB0E128148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24BD201-5F9C-4593-BEFD-74C971F0B552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19.02.2026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B22E6F0-797A-404D-B2F0-96032D2C16E5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37A3035-02C7-4538-A480-C6887B19F5A6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19.02.2026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518664C-3B03-4311-A452-8E87A1DF2E36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152DDE1-E9F2-4B50-AB95-1A36B28481DE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19.02.2026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087BA6C-DE82-4922-A007-5CB817EE4E20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5011FA9-72D4-4D0D-AA04-5200C8F96D1C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19.02.2026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4CBFCBB-F7D8-4AD9-B5F9-93687358CA6B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18AA105-3B9A-485F-A7BD-B3B1C1BFF994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19.02.2026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9217202-91A5-4841-8837-12B3422A9C13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003E727-7E97-4B76-A273-97C117DFD6DE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19.02.2026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9F140D1-42AB-456C-B3EB-2E58162D29C5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62FDA9A-A9AF-4522-BA4E-959710ABA8F2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19.02.2026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7C4C3DF-49FF-4AA4-A1AB-8615103FAECA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81C31E6-6AC6-4E62-806B-D0CB1E8C6262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19.02.2026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1B0E188-B191-46AC-99B7-5113417AE6AB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9E59BE0-226E-4980-AAF5-F1A9DF7C7AE8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19.02.2026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ED8319C-EFFD-43A6-A723-9E31BBA50F68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194FB44-2B3A-4EA5-B708-4FEB9F41BBF1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19.02.2026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7C51498-F984-481A-8E8C-4DDFA9BC9183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251520" y="188640"/>
            <a:ext cx="8712968" cy="2376264"/>
          </a:xfrm>
        </p:spPr>
        <p:txBody>
          <a:bodyPr/>
          <a:lstStyle/>
          <a:p>
            <a:r>
              <a:rPr lang="ru-RU" sz="1800" dirty="0" smtClean="0"/>
              <a:t>Вдохновляющий день в рамках регионального проекта «Добрый мир»! В дошкольной группе прошло захватывающее занятие «Покормите птиц зимой». Ребята познакомились с чудесными стихотворениями «Воробей» и «Покормите птиц зимой», а также посмотрели красочные иллюстрации зимующих птиц. Не обошлось и </a:t>
            </a:r>
            <a:r>
              <a:rPr lang="ru-RU" sz="1800" dirty="0" smtClean="0"/>
              <a:t>без игр! Мы поиграли в «Птички-невелички», где дети кормили воробьев </a:t>
            </a:r>
            <a:r>
              <a:rPr lang="ru-RU" sz="1800" smtClean="0"/>
              <a:t>из ладошек. </a:t>
            </a:r>
            <a:endParaRPr lang="ru-RU" sz="1800" dirty="0"/>
          </a:p>
        </p:txBody>
      </p:sp>
      <p:pic>
        <p:nvPicPr>
          <p:cNvPr id="3" name="Picture 2" descr="C:\Users\ДетСад\Desktop\image-19-02-26-12-01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2420888"/>
            <a:ext cx="4704184" cy="352813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027" name="Picture 3" descr="C:\Users\ДетСад\Desktop\image-19-02-26-02-50.jpe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64088" y="1916832"/>
            <a:ext cx="3420126" cy="456016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ДетСад\Desktop\image-19-02-26-12-01-3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908720"/>
            <a:ext cx="3744162" cy="499221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3" name="Picture 3" descr="C:\Users\ДетСад\Desktop\image-19-02-26-02-22.jpe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55976" y="3609020"/>
            <a:ext cx="3960440" cy="297033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4" name="Picture 4" descr="C:\Users\ДетСад\Desktop\image-19-02-26-12-01-1.jpe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27984" y="332656"/>
            <a:ext cx="4164632" cy="312347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1_Тема Office">
  <a:themeElements>
    <a:clrScheme name="Другая 651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974806"/>
      </a:hlink>
      <a:folHlink>
        <a:srgbClr val="974806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456</TotalTime>
  <Words>62</Words>
  <Application>Microsoft Office PowerPoint</Application>
  <PresentationFormat>Экран (4:3)</PresentationFormat>
  <Paragraphs>1</Paragraphs>
  <Slides>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</vt:i4>
      </vt:variant>
    </vt:vector>
  </HeadingPairs>
  <TitlesOfParts>
    <vt:vector size="5" baseType="lpstr">
      <vt:lpstr>Arial</vt:lpstr>
      <vt:lpstr>Calibri</vt:lpstr>
      <vt:lpstr>1_Тема Office</vt:lpstr>
      <vt:lpstr>Вдохновляющий день в рамках регионального проекта «Добрый мир»! В дошкольной группе прошло захватывающее занятие «Покормите птиц зимой». Ребята познакомились с чудесными стихотворениями «Воробей» и «Покормите птиц зимой», а также посмотрели красочные иллюстрации зимующих птиц. Не обошлось и без игр! Мы поиграли в «Птички-невелички», где дети кормили воробьев из ладошек. </vt:lpstr>
      <vt:lpstr>Слайд 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Школьные</dc:title>
  <dc:creator>Фокина Лидия Петровна</dc:creator>
  <cp:keywords>Шаблон презентации</cp:keywords>
  <cp:lastModifiedBy>ДетСад</cp:lastModifiedBy>
  <cp:revision>92</cp:revision>
  <dcterms:created xsi:type="dcterms:W3CDTF">2014-07-06T18:18:01Z</dcterms:created>
  <dcterms:modified xsi:type="dcterms:W3CDTF">2026-02-19T12:05:48Z</dcterms:modified>
</cp:coreProperties>
</file>