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2088232"/>
          </a:xfrm>
        </p:spPr>
        <p:txBody>
          <a:bodyPr/>
          <a:lstStyle/>
          <a:p>
            <a:r>
              <a:rPr lang="ru-RU" sz="2000" b="1" i="1" dirty="0" smtClean="0"/>
              <a:t>20 февраля в дошкольной группе прошел </a:t>
            </a:r>
            <a:r>
              <a:rPr lang="ru-RU" sz="2000" b="1" i="1" dirty="0" smtClean="0"/>
              <a:t>утренник, посвященный </a:t>
            </a:r>
            <a:r>
              <a:rPr lang="ru-RU" sz="2000" b="1" i="1" dirty="0" smtClean="0"/>
              <a:t>Дню Защитника Отечества!</a:t>
            </a:r>
            <a:endParaRPr lang="ru-RU" sz="2000" dirty="0"/>
          </a:p>
        </p:txBody>
      </p:sp>
      <p:pic>
        <p:nvPicPr>
          <p:cNvPr id="3" name="Picture 2" descr="C:\Users\ДетСад\Desktop\image-20-02-26-11-00-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92896"/>
            <a:ext cx="2772054" cy="3696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20-02-26-11-00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56792"/>
            <a:ext cx="2918352" cy="3891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ДетСад\Desktop\image-20-02-26-11-00-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2826060" cy="3768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20-02-26-11-00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20-02-26-11-00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92696"/>
            <a:ext cx="3168352" cy="4224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ДетСад\Desktop\image-20-02-26-11-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88640"/>
            <a:ext cx="2520280" cy="3360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13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20 февраля в дошкольной группе прошел утренник, посвященный Дню Защитника Отечества!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elena</cp:lastModifiedBy>
  <cp:revision>93</cp:revision>
  <dcterms:created xsi:type="dcterms:W3CDTF">2014-07-06T18:18:01Z</dcterms:created>
  <dcterms:modified xsi:type="dcterms:W3CDTF">2026-02-24T03:18:57Z</dcterms:modified>
</cp:coreProperties>
</file>