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2088232"/>
          </a:xfrm>
        </p:spPr>
        <p:txBody>
          <a:bodyPr/>
          <a:lstStyle/>
          <a:p>
            <a:r>
              <a:rPr lang="ru-RU" sz="2000" dirty="0" smtClean="0"/>
              <a:t>Празднование </a:t>
            </a:r>
            <a:r>
              <a:rPr lang="ru-RU" sz="2000" dirty="0" smtClean="0"/>
              <a:t>Масленицы </a:t>
            </a:r>
            <a:r>
              <a:rPr lang="ru-RU" sz="2000" dirty="0" smtClean="0"/>
              <a:t>стало 	доброй традицией в детском саду. Символами этого праздника считаются солнце, блины и чучело Масленицы. 20 февраля для наших воспитанников смешанной  дошкольной группы состоялось развлечение на тему: </a:t>
            </a:r>
            <a:r>
              <a:rPr lang="ru-RU" sz="2000" dirty="0" smtClean="0"/>
              <a:t>«Широка ты! </a:t>
            </a:r>
            <a:r>
              <a:rPr lang="ru-RU" sz="2000" dirty="0" smtClean="0"/>
              <a:t>Масленица».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ДетСад\Desktop\image-24-02-26-10-51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920208" cy="369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24-02-26-10-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3096090" cy="412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24-02-26-10-51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4-02-26-10-51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3696072" cy="277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ДетСад\Desktop\image-25-02-26-03-27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16424" cy="287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Празднование Масленицы стало  доброй традицией в детском саду. Символами этого праздника считаются солнце, блины и чучело Масленицы. 20 февраля для наших воспитанников смешанной  дошкольной группы состоялось развлечение на тему: «Широка ты! Масленица».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95</cp:revision>
  <dcterms:created xsi:type="dcterms:W3CDTF">2014-07-06T18:18:01Z</dcterms:created>
  <dcterms:modified xsi:type="dcterms:W3CDTF">2026-02-26T17:38:42Z</dcterms:modified>
</cp:coreProperties>
</file>