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26.02.2026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5616624" cy="2088232"/>
          </a:xfrm>
        </p:spPr>
        <p:txBody>
          <a:bodyPr/>
          <a:lstStyle/>
          <a:p>
            <a:r>
              <a:rPr lang="ru-RU" sz="2000" dirty="0" smtClean="0"/>
              <a:t>В рамках реализации программы «Добрый мир» в подготовительной группе прошло занятие на тему: «Какого </a:t>
            </a:r>
            <a:r>
              <a:rPr lang="ru-RU" sz="2000" smtClean="0"/>
              <a:t>цвета </a:t>
            </a:r>
            <a:r>
              <a:rPr lang="ru-RU" sz="2000" smtClean="0"/>
              <a:t>доброта?» </a:t>
            </a:r>
            <a:r>
              <a:rPr lang="ru-RU" sz="2000" dirty="0" smtClean="0"/>
              <a:t>В завершение занятия дошколята нарисовали на бумажных яблоках свои маленькие радости. </a:t>
            </a:r>
            <a:endParaRPr lang="ru-RU" sz="2000" dirty="0"/>
          </a:p>
        </p:txBody>
      </p:sp>
      <p:pic>
        <p:nvPicPr>
          <p:cNvPr id="3" name="Picture 2" descr="C:\Users\ДетСад\Desktop\image-26-02-26-01-50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25922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26-02-26-01-50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3204102" cy="4272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ДетСад\Desktop\image-26-02-26-01-5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89040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В рамках реализации программы «Добрый мир» в подготовительной группе прошло занятие на тему: «Какого цвета доброта?» В завершение занятия дошколята нарисовали на бумажных яблоках свои маленькие радости.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elena</cp:lastModifiedBy>
  <cp:revision>97</cp:revision>
  <dcterms:created xsi:type="dcterms:W3CDTF">2014-07-06T18:18:01Z</dcterms:created>
  <dcterms:modified xsi:type="dcterms:W3CDTF">2026-02-26T17:39:43Z</dcterms:modified>
</cp:coreProperties>
</file>