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2088232"/>
          </a:xfrm>
        </p:spPr>
        <p:txBody>
          <a:bodyPr/>
          <a:lstStyle/>
          <a:p>
            <a:r>
              <a:rPr lang="ru-RU" sz="2000" dirty="0" smtClean="0"/>
              <a:t>В рамках реализации парциальной программы «Семья – это мы»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/>
              <a:t>дошкольной группе были проведены различные мероприятия: «Мама и папа напоминают правила этикета за столом», «Покупаем продукты для семейного ужина». В продуктивной деятельности конструировали мебель для игрушек. Ребята учились культурному общению и правилам поведения в кафе и магазине. В группах организовано чтение художественной литературы на тему семейных отношений.</a:t>
            </a:r>
            <a:endParaRPr lang="ru-RU" sz="2000" dirty="0"/>
          </a:p>
        </p:txBody>
      </p:sp>
      <p:pic>
        <p:nvPicPr>
          <p:cNvPr id="3" name="Picture 2" descr="C:\Users\ДетСад\Desktop\image-26-02-26-03-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4104117" cy="307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26-02-26-03-06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4116288" cy="308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26-02-26-02-51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26-02-26-03-06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26-02-26-02-51-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реализации парциальной программы «Семья – это мы»  в дошкольной группе были проведены различные мероприятия: «Мама и папа напоминают правила этикета за столом», «Покупаем продукты для семейного ужина». В продуктивной деятельности конструировали мебель для игрушек. Ребята учились культурному общению и правилам поведения в кафе и магазине. В группах организовано чтение художественной литературы на тему семейных отношений.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elena</cp:lastModifiedBy>
  <cp:revision>98</cp:revision>
  <dcterms:created xsi:type="dcterms:W3CDTF">2014-07-06T18:18:01Z</dcterms:created>
  <dcterms:modified xsi:type="dcterms:W3CDTF">2026-02-26T17:42:21Z</dcterms:modified>
</cp:coreProperties>
</file>