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2304256"/>
          </a:xfrm>
        </p:spPr>
        <p:txBody>
          <a:bodyPr/>
          <a:lstStyle/>
          <a:p>
            <a:r>
              <a:rPr lang="ru-RU" sz="2000" dirty="0" smtClean="0"/>
              <a:t>Одним из забавных и удивительных праздников, отмечаемых людьми, является День кошек. В нашей стране День кошек отмечается 1 марта. Ребята с большим удовольствием рассказывали, какие у них забавные и веселые кошки, что они любят кушать, в какие игры любят играть с ними, какие интересные у них «клички». Мы считаем, что день, посвященный кошкам, котятам и котам, способствовал воспитанию в детях бережного отношения к братьям нашим меньшим.</a:t>
            </a:r>
            <a:endParaRPr lang="ru-RU" sz="2000" dirty="0"/>
          </a:p>
        </p:txBody>
      </p:sp>
      <p:pic>
        <p:nvPicPr>
          <p:cNvPr id="1026" name="Picture 2" descr="C:\Users\ДетСад\Desktop\image-03-03-26-11-14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03-03-26-11-14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573"/>
            <a:ext cx="2952328" cy="393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03-03-26-11-14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3006080" cy="4008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03-03-26-11-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2772054" cy="369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03-03-26-11-14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2772054" cy="369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Одним из забавных и удивительных праздников, отмечаемых людьми, является День кошек. В нашей стране День кошек отмечается 1 марта. Ребята с большим удовольствием рассказывали, какие у них забавные и веселые кошки, что они любят кушать, в какие игры любят играть с ними, какие интересные у них «клички». Мы считаем, что день, посвященный кошкам, котятам и котам, способствовал воспитанию в детях бережного отношения к братьям нашим меньшим.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101</cp:revision>
  <dcterms:created xsi:type="dcterms:W3CDTF">2014-07-06T18:18:01Z</dcterms:created>
  <dcterms:modified xsi:type="dcterms:W3CDTF">2026-03-04T11:47:24Z</dcterms:modified>
</cp:coreProperties>
</file>