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5256584" cy="2520280"/>
          </a:xfrm>
        </p:spPr>
        <p:txBody>
          <a:bodyPr/>
          <a:lstStyle/>
          <a:p>
            <a:r>
              <a:rPr lang="ru-RU" sz="2000" dirty="0" smtClean="0"/>
              <a:t>В рамках регионального проекта «Добрый мир»в дошкольной группе прошло замечательное занятие на тему «Мама – слово дорогое»!</a:t>
            </a:r>
            <a:endParaRPr lang="ru-RU" sz="2000" dirty="0"/>
          </a:p>
        </p:txBody>
      </p:sp>
      <p:pic>
        <p:nvPicPr>
          <p:cNvPr id="3" name="Picture 2" descr="C:\Users\ДетСад\Desktop\image-03-03-26-11-10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3-03-26-11-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3-03-26-11-10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3-03-26-11-10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344144" cy="32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ДетСад\Desktop\image-03-03-26-11-10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768080" cy="282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регионального проекта «Добрый мир»в дошкольной группе прошло замечательное занятие на тему «Мама – слово дорогое»!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100</cp:revision>
  <dcterms:created xsi:type="dcterms:W3CDTF">2014-07-06T18:18:01Z</dcterms:created>
  <dcterms:modified xsi:type="dcterms:W3CDTF">2026-03-04T11:32:29Z</dcterms:modified>
</cp:coreProperties>
</file>