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4032448" cy="2088232"/>
          </a:xfrm>
        </p:spPr>
        <p:txBody>
          <a:bodyPr/>
          <a:lstStyle/>
          <a:p>
            <a:r>
              <a:rPr lang="ru-RU" sz="2000" dirty="0" smtClean="0"/>
              <a:t>Реализация регионального парциальной  программы «Семья – это мы» Мы продолжаем играть в сюжетно – ролевые игры, конструировать и беседовать.</a:t>
            </a:r>
            <a:endParaRPr lang="ru-RU" sz="2000" dirty="0"/>
          </a:p>
        </p:txBody>
      </p:sp>
      <p:pic>
        <p:nvPicPr>
          <p:cNvPr id="1026" name="Picture 2" descr="C:\Users\ДетСад\Desktop\image-03-03-26-11-2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03-03-26-11-24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03-03-26-11-24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2952328" cy="393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03-03-26-11-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592288" cy="3456384"/>
          </a:xfrm>
          <a:prstGeom prst="rect">
            <a:avLst/>
          </a:prstGeom>
          <a:noFill/>
        </p:spPr>
      </p:pic>
      <p:pic>
        <p:nvPicPr>
          <p:cNvPr id="3" name="Picture 3" descr="C:\Users\ДетСад\Desktop\image-03-03-26-11-24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600400" cy="2700300"/>
          </a:xfrm>
          <a:prstGeom prst="rect">
            <a:avLst/>
          </a:prstGeom>
          <a:noFill/>
        </p:spPr>
      </p:pic>
      <p:pic>
        <p:nvPicPr>
          <p:cNvPr id="4" name="Picture 4" descr="C:\Users\ДетСад\Desktop\image-03-03-26-11-24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2304256" cy="3072342"/>
          </a:xfrm>
          <a:prstGeom prst="rect">
            <a:avLst/>
          </a:prstGeom>
          <a:noFill/>
        </p:spPr>
      </p:pic>
      <p:pic>
        <p:nvPicPr>
          <p:cNvPr id="2053" name="Picture 5" descr="C:\Users\ДетСад\Desktop\image-03-03-26-11-24-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60648"/>
            <a:ext cx="2412014" cy="321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Реализация регионального парциальной  программы «Семья – это мы» Мы продолжаем играть в сюжетно – ролевые игры, конструировать и беседовать.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99</cp:revision>
  <dcterms:created xsi:type="dcterms:W3CDTF">2014-07-06T18:18:01Z</dcterms:created>
  <dcterms:modified xsi:type="dcterms:W3CDTF">2026-03-04T11:28:14Z</dcterms:modified>
</cp:coreProperties>
</file>