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80720" cy="2376264"/>
          </a:xfrm>
        </p:spPr>
        <p:txBody>
          <a:bodyPr/>
          <a:lstStyle/>
          <a:p>
            <a:r>
              <a:rPr lang="ru-RU" sz="2000" dirty="0" smtClean="0"/>
              <a:t>Весна уже на пороге, а значит, пришло время радовать любимых мам и бабушек! В дошкольной группе прошел замечательный утренник, наполненный радостью и теплотой. Дети пели, танцевали и читали стихи, даря всем невероятные эмоции. Сюрпризы в виде подарков для мам также не остались без  внимания, ведь дарить заботу и любовь – самое важное.</a:t>
            </a:r>
            <a:endParaRPr lang="ru-RU" sz="2000" dirty="0"/>
          </a:p>
        </p:txBody>
      </p:sp>
      <p:pic>
        <p:nvPicPr>
          <p:cNvPr id="3" name="Picture 2" descr="C:\Users\ДетСад\Desktop\image-09-03-26-11-0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9-03-26-11-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420161" cy="547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0-03-26-08-00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9-03-26-11-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ДетСад\Desktop\image-09-03-26-11-08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Весна уже на пороге, а значит, пришло время радовать любимых мам и бабушек! В дошкольной группе прошел замечательный утренник, наполненный радостью и теплотой. Дети пели, танцевали и читали стихи, даря всем невероятные эмоции. Сюрпризы в виде подарков для мам также не остались без  внимания, ведь дарить заботу и любовь – самое важное.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102</cp:revision>
  <dcterms:created xsi:type="dcterms:W3CDTF">2014-07-06T18:18:01Z</dcterms:created>
  <dcterms:modified xsi:type="dcterms:W3CDTF">2026-03-10T05:22:08Z</dcterms:modified>
</cp:coreProperties>
</file>