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872208"/>
          </a:xfrm>
        </p:spPr>
        <p:txBody>
          <a:bodyPr/>
          <a:lstStyle/>
          <a:p>
            <a:r>
              <a:rPr lang="ru-RU" sz="1800" dirty="0" smtClean="0"/>
              <a:t>В рамках реализации парциальной программы духовно – нравственного воспитания «Семья – это Мы» с детьми проведена работа: Сюжетно – ролевая игра: «Спортивный день рождения» «Салон красоты для именинницы».</a:t>
            </a:r>
            <a:br>
              <a:rPr lang="ru-RU" sz="1800" dirty="0" smtClean="0"/>
            </a:br>
            <a:r>
              <a:rPr lang="ru-RU" sz="1800" dirty="0" smtClean="0"/>
              <a:t>Чтение художественной литературы: К. </a:t>
            </a:r>
            <a:r>
              <a:rPr lang="ru-RU" sz="1800" dirty="0" err="1" smtClean="0"/>
              <a:t>Валахановича</a:t>
            </a:r>
            <a:r>
              <a:rPr lang="ru-RU" sz="1800" dirty="0" smtClean="0"/>
              <a:t> «Напарники»</a:t>
            </a:r>
            <a:br>
              <a:rPr lang="ru-RU" sz="1800" dirty="0" smtClean="0"/>
            </a:br>
            <a:r>
              <a:rPr lang="ru-RU" sz="1800" dirty="0" smtClean="0"/>
              <a:t>Лепка: «Дружная семейка» лепим матрешку для бабушки.</a:t>
            </a:r>
            <a:endParaRPr lang="ru-RU" sz="1800" dirty="0"/>
          </a:p>
        </p:txBody>
      </p:sp>
      <p:pic>
        <p:nvPicPr>
          <p:cNvPr id="1026" name="Picture 2" descr="C:\Users\ДетСад\Desktop\image-18-03-26-06-27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80928"/>
            <a:ext cx="4200128" cy="315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18-03-26-06-27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8-03-26-06-27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8-03-26-06-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18-03-26-06-27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духовно – нравственного воспитания «Семья – это Мы» с детьми проведена работа: Сюжетно – ролевая игра: «Спортивный день рождения» «Салон красоты для именинницы». Чтение художественной литературы: К. Валахановича «Напарники» Лепка: «Дружная семейка» лепим матрешку для бабушки.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93</cp:revision>
  <dcterms:created xsi:type="dcterms:W3CDTF">2014-07-06T18:18:01Z</dcterms:created>
  <dcterms:modified xsi:type="dcterms:W3CDTF">2026-03-19T05:19:32Z</dcterms:modified>
</cp:coreProperties>
</file>