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232248"/>
          </a:xfrm>
        </p:spPr>
        <p:txBody>
          <a:bodyPr/>
          <a:lstStyle/>
          <a:p>
            <a:r>
              <a:rPr lang="ru-RU" sz="1800" dirty="0" smtClean="0"/>
              <a:t>В рамках реализации программы по духовно – нравственному воспитанию «Добрый мир» в дошкольной группе было проведено тематическое занятие на тему: «Небесный </a:t>
            </a:r>
            <a:r>
              <a:rPr lang="ru-RU" sz="1800" smtClean="0"/>
              <a:t>покровитель</a:t>
            </a:r>
            <a:r>
              <a:rPr lang="ru-RU" sz="1800" smtClean="0"/>
              <a:t>». В </a:t>
            </a:r>
            <a:r>
              <a:rPr lang="ru-RU" sz="1800" dirty="0" smtClean="0"/>
              <a:t>ходе беседы с воспитателем воспитанники познакомились с понятием небесного покровителя – святого, имя которого человек получает при крещении и который, согласно традиции, покровительствует ему на протяжении всей жизни. Дети узнали, что день памяти этого святого (именины) традиционно отмечается День Ангела. Итогом мероприятия стала выставка детских рисунков  «Ангелы – защитники наши», на которой были представлены творческие работы.</a:t>
            </a:r>
            <a:endParaRPr lang="ru-RU" sz="1800" dirty="0"/>
          </a:p>
        </p:txBody>
      </p:sp>
      <p:pic>
        <p:nvPicPr>
          <p:cNvPr id="3" name="Picture 2" descr="C:\Users\ДетСад\Desktop\image-19-03-26-12-28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903984" cy="217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19-03-26-12-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етСад\Desktop\image-19-03-26-12-28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996952"/>
            <a:ext cx="23762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95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В рамках реализации программы по духовно – нравственному воспитанию «Добрый мир» в дошкольной группе было проведено тематическое занятие на тему: «Небесный покровитель». В ходе беседы с воспитателем воспитанники познакомились с понятием небесного покровителя – святого, имя которого человек получает при крещении и который, согласно традиции, покровительствует ему на протяжении всей жизни. Дети узнали, что день памяти этого святого (именины) традиционно отмечается День Ангела. Итогом мероприятия стала выставка детских рисунков  «Ангелы – защитники наши», на которой были представлены творческие работы.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elena</cp:lastModifiedBy>
  <cp:revision>96</cp:revision>
  <dcterms:created xsi:type="dcterms:W3CDTF">2014-07-06T18:18:01Z</dcterms:created>
  <dcterms:modified xsi:type="dcterms:W3CDTF">2026-03-20T08:14:50Z</dcterms:modified>
</cp:coreProperties>
</file>