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68" r:id="rId2"/>
  </p:sldIdLst>
  <p:sldSz cx="9144000" cy="6858000" type="screen4x3"/>
  <p:notesSz cx="6858000" cy="9144000"/>
  <p:embeddedFontLst>
    <p:embeddedFont>
      <p:font typeface="Calibri" pitchFamily="34" charset="0"/>
      <p:regular r:id="rId3"/>
      <p:bold r:id="rId4"/>
      <p:italic r:id="rId5"/>
      <p:boldItalic r:id="rId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>
        <p:scale>
          <a:sx n="60" d="100"/>
          <a:sy n="60" d="100"/>
        </p:scale>
        <p:origin x="-1656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5" Type="http://schemas.openxmlformats.org/officeDocument/2006/relationships/font" Target="fonts/font3.fntdata"/><Relationship Id="rId10" Type="http://schemas.openxmlformats.org/officeDocument/2006/relationships/tableStyles" Target="tableStyles.xml"/><Relationship Id="rId4" Type="http://schemas.openxmlformats.org/officeDocument/2006/relationships/font" Target="fonts/font2.fntdata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20.03.2026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20.03.2026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20.03.2026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20.03.2026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20.03.2026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20.03.2026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20.03.2026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20.03.2026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20.03.2026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20.03.2026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20.03.2026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260648"/>
            <a:ext cx="8964488" cy="2232248"/>
          </a:xfrm>
        </p:spPr>
        <p:txBody>
          <a:bodyPr/>
          <a:lstStyle/>
          <a:p>
            <a:r>
              <a:rPr lang="ru-RU" sz="1800" dirty="0" smtClean="0"/>
              <a:t>9 марта – важная дата в истории нашей страны. В этот день родился Юрий Алексеевич Гагарин – первый человек, покоривший космос. Многие дети мечтают о космосе, как Юрий Гагарин. Они хотят исследовать новые горизонты Вселенной.  Воспитанники дошкольной группы создали свою первую ракету.</a:t>
            </a:r>
            <a:endParaRPr lang="ru-RU" sz="1800" dirty="0"/>
          </a:p>
        </p:txBody>
      </p:sp>
      <p:pic>
        <p:nvPicPr>
          <p:cNvPr id="1026" name="Picture 2" descr="C:\Users\ДетСад\Desktop\image-19-03-26-12-29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72816"/>
            <a:ext cx="3240360" cy="43204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Picture 3" descr="C:\Users\ДетСад\Desktop\image-19-03-26-12-29-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4005064"/>
            <a:ext cx="3419872" cy="25649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 descr="C:\Users\ДетСад\Desktop\image-19-03-26-12-29-2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1484784"/>
            <a:ext cx="3240360" cy="24302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Другая 65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74806"/>
      </a:hlink>
      <a:folHlink>
        <a:srgbClr val="97480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</TotalTime>
  <Words>49</Words>
  <Application>Microsoft Office PowerPoint</Application>
  <PresentationFormat>Экран (4:3)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1_Тема Office</vt:lpstr>
      <vt:lpstr>9 марта – важная дата в истории нашей страны. В этот день родился Юрий Алексеевич Гагарин – первый человек, покоривший космос. Многие дети мечтают о космосе, как Юрий Гагарин. Они хотят исследовать новые горизонты Вселенной.  Воспитанники дошкольной группы создали свою первую ракету.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Школьные</dc:title>
  <dc:creator>Фокина Лидия Петровна</dc:creator>
  <cp:keywords>Шаблон презентации</cp:keywords>
  <cp:lastModifiedBy>ДетСад</cp:lastModifiedBy>
  <cp:revision>96</cp:revision>
  <dcterms:created xsi:type="dcterms:W3CDTF">2014-07-06T18:18:01Z</dcterms:created>
  <dcterms:modified xsi:type="dcterms:W3CDTF">2026-03-20T06:02:40Z</dcterms:modified>
</cp:coreProperties>
</file>