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26.03.2026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2304256"/>
          </a:xfrm>
        </p:spPr>
        <p:txBody>
          <a:bodyPr/>
          <a:lstStyle/>
          <a:p>
            <a:r>
              <a:rPr lang="ru-RU" sz="1800" dirty="0" smtClean="0"/>
              <a:t>Для воспитанников детского сада прошла игровая программа «Юные моряки</a:t>
            </a:r>
            <a:r>
              <a:rPr lang="ru-RU" sz="1800" dirty="0" smtClean="0"/>
              <a:t>». </a:t>
            </a:r>
            <a:r>
              <a:rPr lang="ru-RU" sz="1800" dirty="0" smtClean="0"/>
              <a:t>Дети собирали большой </a:t>
            </a:r>
            <a:r>
              <a:rPr lang="ru-RU" sz="1800" dirty="0" err="1" smtClean="0"/>
              <a:t>пазл</a:t>
            </a:r>
            <a:r>
              <a:rPr lang="ru-RU" sz="1800" dirty="0" smtClean="0"/>
              <a:t> с кораблем и морскими обитателями, узнавали рыб, крабов и медуз, обсуждали, кто живет в море. В игровой части  ребята изображали волны и управляли воображаемыми лодками. Затем они весело перетягивали канат, где важно было договориться и поддерживать друг друга. Программа завершилась общей фотографией и подведением итогов. Дети проявили смелость, команды сработали слаженно, а познавательно – развлекательная часть о морских животных вызвала много вопросов и восторга. </a:t>
            </a:r>
            <a:endParaRPr lang="ru-RU" sz="1800" dirty="0"/>
          </a:p>
        </p:txBody>
      </p:sp>
      <p:pic>
        <p:nvPicPr>
          <p:cNvPr id="3" name="Picture 2" descr="C:\Users\ДетСад\Desktop\image-19-03-26-05-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19-03-26-05-52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19-03-26-05-52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19-03-26-05-52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912096" cy="294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ДетСад\Desktop\image-19-03-26-05-52-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3265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ДетСад\Desktop\image-19-03-26-05-52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0902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91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Для воспитанников детского сада прошла игровая программа «Юные моряки». Дети собирали большой пазл с кораблем и морскими обитателями, узнавали рыб, крабов и медуз, обсуждали, кто живет в море. В игровой части  ребята изображали волны и управляли воображаемыми лодками. Затем они весело перетягивали канат, где важно было договориться и поддерживать друг друга. Программа завершилась общей фотографией и подведением итогов. Дети проявили смелость, команды сработали слаженно, а познавательно – развлекательная часть о морских животных вызвала много вопросов и восторга.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98</cp:revision>
  <dcterms:created xsi:type="dcterms:W3CDTF">2014-07-06T18:18:01Z</dcterms:created>
  <dcterms:modified xsi:type="dcterms:W3CDTF">2026-03-26T19:15:03Z</dcterms:modified>
</cp:coreProperties>
</file>