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  <p:sldId id="269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5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2304256"/>
          </a:xfrm>
        </p:spPr>
        <p:txBody>
          <a:bodyPr/>
          <a:lstStyle/>
          <a:p>
            <a:r>
              <a:rPr lang="ru-RU" sz="2400" dirty="0" smtClean="0"/>
              <a:t>В дошкольной группе ребята познакомились с историей появления матрешки на Руси.  Узнали какие матрешки бывают, чем  отличается их роспись, рассматривали их роспись, рассматривали их, сравнили. А затем каждый по своему замыслу нарядили свою матрешку в красочную одежду. </a:t>
            </a:r>
            <a:endParaRPr lang="ru-RU" sz="2400" dirty="0"/>
          </a:p>
        </p:txBody>
      </p:sp>
      <p:pic>
        <p:nvPicPr>
          <p:cNvPr id="1026" name="Picture 2" descr="C:\Users\ДетСад\Desktop\image-20-03-26-10-33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3168352" cy="4224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ДетСад\Desktop\image-20-03-26-10-3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708920"/>
            <a:ext cx="4344144" cy="3258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тСад\Desktop\image-20-03-26-10-33-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4248472" cy="318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C:\Users\ДетСад\Desktop\image-20-03-26-10-33-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4104117" cy="3078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44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1_Тема Office</vt:lpstr>
      <vt:lpstr>В дошкольной группе ребята познакомились с историей появления матрешки на Руси.  Узнали какие матрешки бывают, чем  отличается их роспись, рассматривали их роспись, рассматривали их, сравнили. А затем каждый по своему замыслу нарядили свою матрешку в красочную одежду. 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99</cp:revision>
  <dcterms:created xsi:type="dcterms:W3CDTF">2014-07-06T18:18:01Z</dcterms:created>
  <dcterms:modified xsi:type="dcterms:W3CDTF">2026-03-24T12:36:44Z</dcterms:modified>
</cp:coreProperties>
</file>