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2304256"/>
          </a:xfrm>
        </p:spPr>
        <p:txBody>
          <a:bodyPr/>
          <a:lstStyle/>
          <a:p>
            <a:r>
              <a:rPr lang="ru-RU" sz="2000" dirty="0" smtClean="0"/>
              <a:t>В рамках реализации парциальной программы «Семья – это мы» в дошкольной группе прошла сюжетно – ролевая игра «Подарочная лотерея», с целью расширения представления детей о многообразии подарков и </a:t>
            </a:r>
            <a:r>
              <a:rPr lang="ru-RU" sz="2000" dirty="0" smtClean="0"/>
              <a:t>знакомства с концепцией подарочной лотереи. Беседа, проведенная с детьми на тему «Специальные лакомства от мамы» была направлена на расширение и систематизацию знаний детей о разнообразии блюд, которые готовит мама.</a:t>
            </a:r>
            <a:endParaRPr lang="ru-RU" sz="2000" dirty="0"/>
          </a:p>
        </p:txBody>
      </p:sp>
      <p:pic>
        <p:nvPicPr>
          <p:cNvPr id="2" name="Picture 2" descr="C:\Users\ДетСад\Desktop\image-25-03-26-09-38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25-03-26-09-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200128" cy="3150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5-03-26-09-38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2718048" cy="362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5-03-26-09-38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280831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25-03-26-09-38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2772054" cy="369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парциальной программы «Семья – это мы» в дошкольной группе прошла сюжетно – ролевая игра «Подарочная лотерея», с целью расширения представления детей о многообразии подарков и знакомства с концепцией подарочной лотереи. Беседа, проведенная с детьми на тему «Специальные лакомства от мамы» была направлена на расширение и систематизацию знаний детей о разнообразии блюд, которые готовит мама.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100</cp:revision>
  <dcterms:created xsi:type="dcterms:W3CDTF">2014-07-06T18:18:01Z</dcterms:created>
  <dcterms:modified xsi:type="dcterms:W3CDTF">2026-03-25T07:04:17Z</dcterms:modified>
</cp:coreProperties>
</file>