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48872" cy="2232248"/>
          </a:xfrm>
        </p:spPr>
        <p:txBody>
          <a:bodyPr/>
          <a:lstStyle/>
          <a:p>
            <a:r>
              <a:rPr lang="ru-RU" sz="2000" dirty="0" smtClean="0"/>
              <a:t>1 апреля – День смеха! Сегодня все мы можем позволить себе немного веселья и шуток. Ведь в старину считалось, что смех и розыгрыши помогают прогнать нечистую силу и делают нас чище душой и крепче телом. Наши ребята сегодня веселились и играли , отгадывали загадки и танцевали. Это был замечательный день, полный смеха и радости.</a:t>
            </a:r>
            <a:endParaRPr lang="ru-RU" sz="2000" dirty="0"/>
          </a:p>
        </p:txBody>
      </p:sp>
      <p:pic>
        <p:nvPicPr>
          <p:cNvPr id="2" name="Picture 2" descr="C:\Users\ДетСад\Desktop\image-01-04-26-10-2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01-04-26-10-24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03-04-26-08-17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ДетСад\Desktop\image-01-04-26-10-24 (5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983765" cy="298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ДетСад\Desktop\image-01-04-26-10-24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3720074" cy="279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1 апреля – День смеха! Сегодня все мы можем позволить себе немного веселья и шуток. Ведь в старину считалось, что смех и розыгрыши помогают прогнать нечистую силу и делают нас чище душой и крепче телом. Наши ребята сегодня веселились и играли , отгадывали загадки и танцевали. Это был замечательный день, полный смеха и радости.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93</cp:revision>
  <dcterms:created xsi:type="dcterms:W3CDTF">2014-07-06T18:18:01Z</dcterms:created>
  <dcterms:modified xsi:type="dcterms:W3CDTF">2026-04-03T05:29:43Z</dcterms:modified>
</cp:coreProperties>
</file>