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8" r:id="rId2"/>
  </p:sldIdLst>
  <p:sldSz cx="9144000" cy="6858000" type="screen4x3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60" d="100"/>
          <a:sy n="60" d="100"/>
        </p:scale>
        <p:origin x="-164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03.04.2026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7848872" cy="1944216"/>
          </a:xfrm>
        </p:spPr>
        <p:txBody>
          <a:bodyPr/>
          <a:lstStyle/>
          <a:p>
            <a:r>
              <a:rPr lang="ru-RU" sz="2000" dirty="0" smtClean="0"/>
              <a:t>В рамках региональной программы «</a:t>
            </a:r>
            <a:r>
              <a:rPr lang="ru-RU" sz="2000" dirty="0" err="1" smtClean="0"/>
              <a:t>СемьЯ</a:t>
            </a:r>
            <a:r>
              <a:rPr lang="ru-RU" sz="2000" dirty="0" smtClean="0"/>
              <a:t> - это Мы» </a:t>
            </a:r>
            <a:r>
              <a:rPr lang="ru-RU" sz="2000" dirty="0" smtClean="0"/>
              <a:t> ребята посмотрели мультфильм «Сердце храбреца» На материале этого художественного произведения воспитатель дал дошкольникам представление о смелости как о нравственном качестве, проявляющемся в преданности, дружбе и способности преодолевать страх ради помощи другим.</a:t>
            </a:r>
            <a:endParaRPr lang="ru-RU" sz="2000" dirty="0"/>
          </a:p>
        </p:txBody>
      </p:sp>
      <p:pic>
        <p:nvPicPr>
          <p:cNvPr id="1026" name="Picture 2" descr="C:\Users\ДетСад\Desktop\image-01-04-26-10-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2"/>
            <a:ext cx="4992216" cy="3744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46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В рамках региональной программы «СемьЯ - это Мы»  ребята посмотрели мультфильм «Сердце храбреца» На материале этого художественного произведения воспитатель дал дошкольникам представление о смелости как о нравственном качестве, проявляющемся в преданности, дружбе и способности преодолевать страх ради помощи другим.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</dc:title>
  <dc:creator>Фокина Лидия Петровна</dc:creator>
  <cp:keywords>Шаблон презентации</cp:keywords>
  <cp:lastModifiedBy>ДетСад</cp:lastModifiedBy>
  <cp:revision>90</cp:revision>
  <dcterms:created xsi:type="dcterms:W3CDTF">2014-07-06T18:18:01Z</dcterms:created>
  <dcterms:modified xsi:type="dcterms:W3CDTF">2026-04-03T04:56:53Z</dcterms:modified>
</cp:coreProperties>
</file>