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7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800200"/>
          </a:xfrm>
        </p:spPr>
        <p:txBody>
          <a:bodyPr/>
          <a:lstStyle/>
          <a:p>
            <a:r>
              <a:rPr lang="ru-RU" sz="2400" dirty="0" smtClean="0"/>
              <a:t>В дошкольной группе продолжается реализация программы: «Семья – это Мы!». На этой неделе была проведена сюжетно – ролевая игра: «Поздравления и вручение подарков», «Завершение праздника, совместное застолье, укрепление семейных связей».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39505" cy="310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392041" cy="3294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дошкольной группе продолжается реализация программы: «Семья – это Мы!». На этой неделе была проведена сюжетно – ролевая игра: «Поздравления и вручение подарков», «Завершение праздника, совместное застолье, укрепление семейных связей».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93</cp:revision>
  <dcterms:created xsi:type="dcterms:W3CDTF">2014-07-06T18:18:01Z</dcterms:created>
  <dcterms:modified xsi:type="dcterms:W3CDTF">2026-04-07T11:10:03Z</dcterms:modified>
</cp:coreProperties>
</file>