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800200"/>
          </a:xfrm>
        </p:spPr>
        <p:txBody>
          <a:bodyPr/>
          <a:lstStyle/>
          <a:p>
            <a:r>
              <a:rPr lang="ru-RU" sz="2000" dirty="0" smtClean="0"/>
              <a:t>Международный день птиц – экологический праздник, который отмечается ежегодно в начале апреля. Птицы являются составной частью природы. Это наши верные помощники, защитники лесов, полей, садов и огородов. С ребятами были проведены познавательные беседы, в ходе которых дети узнали о зимующих и перелетных птицах, их внешнем виде, о пользе, которую пернатые приносят природе и человеку. В результате проведенной работы дети узнали много нового и интересного, усвоили важное правило: «Птицы не нужно обижать, птичкам </a:t>
            </a:r>
            <a:r>
              <a:rPr lang="ru-RU" sz="2000" smtClean="0"/>
              <a:t>нужно помогать»! </a:t>
            </a:r>
            <a:endParaRPr lang="ru-RU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2880320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392488" cy="329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880320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48880"/>
            <a:ext cx="2843361" cy="3791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92696"/>
            <a:ext cx="280831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Международный день птиц – экологический праздник, который отмечается ежегодно в начале апреля. Птицы являются составной частью природы. Это наши верные помощники, защитники лесов, полей, садов и огородов. С ребятами были проведены познавательные беседы, в ходе которых дети узнали о зимующих и перелетных птицах, их внешнем виде, о пользе, которую пернатые приносят природе и человеку. В результате проведенной работы дети узнали много нового и интересного, усвоили важное правило: «Птицы не нужно обижать, птичкам нужно помогать»!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91</cp:revision>
  <dcterms:created xsi:type="dcterms:W3CDTF">2014-07-06T18:18:01Z</dcterms:created>
  <dcterms:modified xsi:type="dcterms:W3CDTF">2026-04-07T10:54:11Z</dcterms:modified>
</cp:coreProperties>
</file>