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800200"/>
          </a:xfrm>
        </p:spPr>
        <p:txBody>
          <a:bodyPr/>
          <a:lstStyle/>
          <a:p>
            <a:r>
              <a:rPr lang="ru-RU" sz="2800" dirty="0" smtClean="0"/>
              <a:t>В рамках реализация программы «Добрый мир» в старше – подготовительной группе продолжили разговор о самом светлым православном празднике Пасхе. Дети узнали, что Пасха – это семейный праздник, несущий много добра и любви, и празднуется он по – особенному торжественно. Этот Великий День приходит к нам с ярким солнышком, чистым дождиком, светлой радостью, ароматным куличом и крашеными яичками. Дети узнали о существующих традициях о обычаях празднования Пасхи. Раскрыть атмосферу предстоящего торжества помогают минуты творчества. Пасхальные яички, которые ребята сделали в подарок своим близким, получились красочные и яркие!  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3707457" cy="2780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3828852" cy="2871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Users\ДетСад\Desktop\image-08-04-26-08-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60648"/>
            <a:ext cx="25922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08-04-26-08-10-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32656"/>
            <a:ext cx="4056112" cy="3042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102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рамках реализация программы «Добрый мир» в старше – подготовительной группе продолжили разговор о самом светлым православном празднике Пасхе. Дети узнали, что Пасха – это семейный праздник, несущий много добра и любви, и празднуется он по – особенному торжественно. Этот Великий День приходит к нам с ярким солнышком, чистым дождиком, светлой радостью, ароматным куличом и крашеными яичками. Дети узнали о существующих традициях о обычаях празднования Пасхи. Раскрыть атмосферу предстоящего торжества помогают минуты творчества. Пасхальные яички, которые ребята сделали в подарок своим близким, получились красочные и яркие! 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95</cp:revision>
  <dcterms:created xsi:type="dcterms:W3CDTF">2014-07-06T18:18:01Z</dcterms:created>
  <dcterms:modified xsi:type="dcterms:W3CDTF">2026-04-08T05:13:25Z</dcterms:modified>
</cp:coreProperties>
</file>