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800200"/>
          </a:xfrm>
        </p:spPr>
        <p:txBody>
          <a:bodyPr/>
          <a:lstStyle/>
          <a:p>
            <a:r>
              <a:rPr lang="ru-RU" sz="2000" dirty="0" smtClean="0"/>
              <a:t>8 апреля в нашем детском саду прошел День мультфильмов. Ребята рассказывали о своих любимых героях. С ребятами прошла мультипликационная викторина «Знатоки мультфильмов». Из проведенного опроса среди детей дошкольного возраста самым любимым мультфильмом стал «Маша и Медведь». По желанию и голосованию в этот день можно было посмотреть любимый мультфильм или не больший отрывок из мультфильма. Мы уверены, что День мультфильмов станет традиционным в нашем любимом детском саду! </a:t>
            </a:r>
            <a:endParaRPr lang="ru-RU" sz="2000" dirty="0"/>
          </a:p>
        </p:txBody>
      </p:sp>
      <p:pic>
        <p:nvPicPr>
          <p:cNvPr id="2" name="Picture 2" descr="C:\Users\ДетСад\Desktop\image-08-04-26-10-35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08-04-26-10-35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08-04-26-10-35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08-04-26-10-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416152" cy="331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8 апреля в нашем детском саду прошел День мультфильмов. Ребята рассказывали о своих любимых героях. С ребятами прошла мультипликационная викторина «Знатоки мультфильмов». Из проведенного опроса среди детей дошкольного возраста самым любимым мультфильмом стал «Маша и Медведь». По желанию и голосованию в этот день можно было посмотреть любимый мультфильм или не больший отрывок из мультфильма. Мы уверены, что День мультфильмов станет традиционным в нашем любимом детском саду!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94</cp:revision>
  <dcterms:created xsi:type="dcterms:W3CDTF">2014-07-06T18:18:01Z</dcterms:created>
  <dcterms:modified xsi:type="dcterms:W3CDTF">2026-04-08T08:39:48Z</dcterms:modified>
</cp:coreProperties>
</file>