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160240"/>
          </a:xfrm>
        </p:spPr>
        <p:txBody>
          <a:bodyPr/>
          <a:lstStyle/>
          <a:p>
            <a:r>
              <a:rPr lang="ru-RU" sz="2000" dirty="0" smtClean="0"/>
              <a:t>В смешанной дошкольной группе продолжается реализация программы</a:t>
            </a:r>
            <a:r>
              <a:rPr lang="ru-RU" sz="2000" dirty="0" smtClean="0"/>
              <a:t>: «</a:t>
            </a:r>
            <a:r>
              <a:rPr lang="ru-RU" sz="2000" dirty="0" err="1" smtClean="0"/>
              <a:t>СемьЯ</a:t>
            </a:r>
            <a:r>
              <a:rPr lang="ru-RU" sz="2000" dirty="0" smtClean="0"/>
              <a:t> – это Мы». С детьми была проведена беседа: «Чем увлекается моя семья». Ребята познакомились с картиной В.С. </a:t>
            </a:r>
            <a:r>
              <a:rPr lang="ru-RU" sz="2000" dirty="0" err="1" smtClean="0"/>
              <a:t>Согоян</a:t>
            </a:r>
            <a:r>
              <a:rPr lang="ru-RU" sz="2000" dirty="0" smtClean="0"/>
              <a:t> «Молодая семья». Просмотр мультфильма «Почему ушел котенок». Дети играли в сюжетно – ролевую игру: «Моем, полощем, стираем». Продуктивная деятельность: Лепка : наши хобби: музыкальные инструменты и </a:t>
            </a:r>
            <a:r>
              <a:rPr lang="ru-RU" sz="2000" smtClean="0"/>
              <a:t>спортивные принадлежности.</a:t>
            </a:r>
            <a:endParaRPr lang="ru-RU" sz="2000" dirty="0"/>
          </a:p>
        </p:txBody>
      </p:sp>
      <p:pic>
        <p:nvPicPr>
          <p:cNvPr id="1026" name="Picture 2" descr="C:\Users\ДетСад\Desktop\image-13-04-26-10-24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736304" cy="364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13-04-26-10-24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80831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13-04-26-10-24-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20"/>
            <a:ext cx="2790310" cy="372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3-04-26-10-24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13-04-26-10-24-2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2394012" cy="31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13-04-26-10-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304256" cy="307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ДетСад\Desktop\image-13-04-26-10-24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0648"/>
            <a:ext cx="4008107" cy="300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смешанной дошкольной группе продолжается реализация программы: «СемьЯ – это Мы». С детьми была проведена беседа: «Чем увлекается моя семья». Ребята познакомились с картиной В.С. Согоян «Молодая семья». Просмотр мультфильма «Почему ушел котенок». Дети играли в сюжетно – ролевую игру: «Моем, полощем, стираем». Продуктивная деятельность: Лепка : наши хобби: музыкальные инструменты и спортивные принадлежности.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95</cp:revision>
  <dcterms:created xsi:type="dcterms:W3CDTF">2014-07-06T18:18:01Z</dcterms:created>
  <dcterms:modified xsi:type="dcterms:W3CDTF">2026-04-14T11:38:32Z</dcterms:modified>
</cp:coreProperties>
</file>