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160240"/>
          </a:xfrm>
        </p:spPr>
        <p:txBody>
          <a:bodyPr/>
          <a:lstStyle/>
          <a:p>
            <a:r>
              <a:rPr lang="ru-RU" sz="2400" dirty="0" smtClean="0"/>
              <a:t>В дошкольной группе прошла викторина под </a:t>
            </a:r>
            <a:r>
              <a:rPr lang="ru-RU" sz="2400" smtClean="0"/>
              <a:t>названием </a:t>
            </a:r>
            <a:br>
              <a:rPr lang="ru-RU" sz="2400" smtClean="0"/>
            </a:br>
            <a:r>
              <a:rPr lang="ru-RU" sz="2400" smtClean="0"/>
              <a:t>«</a:t>
            </a:r>
            <a:r>
              <a:rPr lang="ru-RU" sz="2400" dirty="0" smtClean="0"/>
              <a:t>В мире животных» В ходе викторины ребята совершили путешествие в мир животных, посоревновались в находчивости и закрепили свои знания об окружающем мире. Игровые задания стимулировали речевую активность детей, содействовали расширению их словарного запаса.</a:t>
            </a:r>
            <a:endParaRPr lang="ru-RU" sz="2400" dirty="0"/>
          </a:p>
        </p:txBody>
      </p:sp>
      <p:pic>
        <p:nvPicPr>
          <p:cNvPr id="2" name="Picture 2" descr="C:\Users\ДетСад\Desktop\image-15-04-26-10-44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2772054" cy="369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15-04-26-10-44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2736304" cy="364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ДетСад\Desktop\image-15-04-26-10-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36912"/>
            <a:ext cx="2771800" cy="369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15-04-26-10-44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2430016" cy="3240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15-04-26-10-44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55776" cy="3407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ДетСад\Desktop\image-15-04-26-10-44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216024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C:\Users\ДетСад\Desktop\image-15-04-26-10-44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52736"/>
            <a:ext cx="3131840" cy="417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дошкольной группе прошла викторина под названием  «В мире животных» В ходе викторины ребята совершили путешествие в мир животных, посоревновались в находчивости и закрепили свои знания об окружающем мире. Игровые задания стимулировали речевую активность детей, содействовали расширению их словарного запаса.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96</cp:revision>
  <dcterms:created xsi:type="dcterms:W3CDTF">2014-07-06T18:18:01Z</dcterms:created>
  <dcterms:modified xsi:type="dcterms:W3CDTF">2026-04-15T08:24:36Z</dcterms:modified>
</cp:coreProperties>
</file>