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2376264"/>
          </a:xfrm>
        </p:spPr>
        <p:txBody>
          <a:bodyPr/>
          <a:lstStyle/>
          <a:p>
            <a:r>
              <a:rPr lang="ru-RU" sz="1800" dirty="0" smtClean="0"/>
              <a:t>В смешанной дошкольной группе продолжается реализация программы: «Семья - это Мы». Ребята познакомились с художественной литературой: «Что у нас во дворе?». Были проведены беседы: «Комнат много, а семья одна», «Личное и общее пространство». Рассматривали репродукцию М. </a:t>
            </a:r>
            <a:r>
              <a:rPr lang="ru-RU" sz="1800" dirty="0" err="1" smtClean="0"/>
              <a:t>Богатырева</a:t>
            </a:r>
            <a:r>
              <a:rPr lang="ru-RU" sz="1800" dirty="0" smtClean="0"/>
              <a:t> «Мирные будни». Просмотр мультфильма «Старая игрушка». Дети рисовали любимые игрушки. И играли в сюжетно – игровую игру: «В </a:t>
            </a:r>
            <a:r>
              <a:rPr lang="ru-RU" sz="1800" smtClean="0"/>
              <a:t>бане моемся с мылом»</a:t>
            </a:r>
            <a:endParaRPr lang="ru-RU" sz="1800" dirty="0"/>
          </a:p>
        </p:txBody>
      </p:sp>
      <p:pic>
        <p:nvPicPr>
          <p:cNvPr id="2" name="Picture 2" descr="C:\Users\ДетСад\Desktop\image-21-04-26-11-25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4559829" cy="3419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ДетСад\Desktop\image-21-04-26-11-25-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060848"/>
            <a:ext cx="3420126" cy="4560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ад\Desktop\image-21-04-26-11-25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ДетСад\Desktop\image-21-04-26-11-25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429000"/>
            <a:ext cx="2394012" cy="3192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ДетСад\Desktop\image-21-04-26-11-2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836374"/>
            <a:ext cx="302433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80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смешанной дошкольной группе продолжается реализация программы: «Семья - это Мы». Ребята познакомились с художественной литературой: «Что у нас во дворе?». Были проведены беседы: «Комнат много, а семья одна», «Личное и общее пространство». Рассматривали репродукцию М. Богатырева «Мирные будни». Просмотр мультфильма «Старая игрушка». Дети рисовали любимые игрушки. И играли в сюжетно – игровую игру: «В бане моемся с мылом»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95</cp:revision>
  <dcterms:created xsi:type="dcterms:W3CDTF">2014-07-06T18:18:01Z</dcterms:created>
  <dcterms:modified xsi:type="dcterms:W3CDTF">2026-04-21T08:48:42Z</dcterms:modified>
</cp:coreProperties>
</file>