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4608512" cy="4896544"/>
          </a:xfrm>
        </p:spPr>
        <p:txBody>
          <a:bodyPr/>
          <a:lstStyle/>
          <a:p>
            <a:r>
              <a:rPr lang="ru-RU" sz="1800" dirty="0" smtClean="0"/>
              <a:t>Сегодня поздравить спешит детвора</a:t>
            </a:r>
            <a:br>
              <a:rPr lang="ru-RU" sz="1800" dirty="0" smtClean="0"/>
            </a:br>
            <a:r>
              <a:rPr lang="ru-RU" sz="1800" dirty="0" smtClean="0"/>
              <a:t>Любимую нашу планету, </a:t>
            </a:r>
            <a:br>
              <a:rPr lang="ru-RU" sz="1800" dirty="0" smtClean="0"/>
            </a:br>
            <a:r>
              <a:rPr lang="ru-RU" sz="1800" dirty="0" smtClean="0"/>
              <a:t>Желаем здоровья, всех благ и добра,</a:t>
            </a:r>
            <a:br>
              <a:rPr lang="ru-RU" sz="1800" dirty="0" smtClean="0"/>
            </a:br>
            <a:r>
              <a:rPr lang="ru-RU" sz="1800" dirty="0" smtClean="0"/>
              <a:t>Ведь лучше Земли нашей нет!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22 апреля прошло тематическое занятие на тему «День Земли»</a:t>
            </a:r>
            <a:endParaRPr lang="ru-RU" sz="1800" dirty="0"/>
          </a:p>
        </p:txBody>
      </p:sp>
      <p:pic>
        <p:nvPicPr>
          <p:cNvPr id="2" name="Picture 2" descr="C:\Users\ДетСад\Desktop\image-23-04-26-10-29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006080" cy="4008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23-04-26-10-2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2005432" cy="355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ДетСад\Desktop\image-23-04-26-10-2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ДетСад\Desktop\image-23-04-26-10-29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68960"/>
            <a:ext cx="2502024" cy="333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Сегодня поздравить спешит детвора Любимую нашу планету,  Желаем здоровья, всех благ и добра, Ведь лучше Земли нашей нет!  22 апреля прошло тематическое занятие на тему «День Земли»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97</cp:revision>
  <dcterms:created xsi:type="dcterms:W3CDTF">2014-07-06T18:18:01Z</dcterms:created>
  <dcterms:modified xsi:type="dcterms:W3CDTF">2026-04-23T08:13:02Z</dcterms:modified>
</cp:coreProperties>
</file>