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4608512" cy="4896544"/>
          </a:xfrm>
        </p:spPr>
        <p:txBody>
          <a:bodyPr/>
          <a:lstStyle/>
          <a:p>
            <a:r>
              <a:rPr lang="ru-RU" sz="1800" dirty="0" smtClean="0"/>
              <a:t> </a:t>
            </a:r>
            <a:r>
              <a:rPr lang="ru-RU" sz="1800" dirty="0" smtClean="0"/>
              <a:t> В рамках регионального проекта «Добрый мир» в нашей дошкольной группе </a:t>
            </a:r>
            <a:r>
              <a:rPr lang="ru-RU" sz="1800" dirty="0" smtClean="0"/>
              <a:t>прошло </a:t>
            </a:r>
            <a:r>
              <a:rPr lang="ru-RU" sz="1800" dirty="0" smtClean="0"/>
              <a:t>занятие «Пасха </a:t>
            </a:r>
            <a:r>
              <a:rPr lang="ru-RU" sz="1800" dirty="0" smtClean="0"/>
              <a:t>красная – чудо </a:t>
            </a:r>
            <a:r>
              <a:rPr lang="ru-RU" sz="1800" dirty="0" smtClean="0"/>
              <a:t>дивное»!  Особое внимание уделили истории о царе, который не поверил Воскресение Христа. Он сказал, что скорее белое яйцо станет красным , чем это случится.  И тут произошло настоящее чудо – яйцо окрасилось в алый цвет!  Все вокруг воскликнули: «Воистину Воскрес» </a:t>
            </a:r>
            <a:br>
              <a:rPr lang="ru-RU" sz="1800" dirty="0" smtClean="0"/>
            </a:br>
            <a:r>
              <a:rPr lang="ru-RU" sz="1800" dirty="0" smtClean="0"/>
              <a:t>В завершение занятия ребята с удовольствием раскрасили яйца красного цвета!</a:t>
            </a:r>
            <a:endParaRPr lang="ru-RU" sz="1800" dirty="0"/>
          </a:p>
        </p:txBody>
      </p:sp>
      <p:pic>
        <p:nvPicPr>
          <p:cNvPr id="1026" name="Picture 2" descr="C:\Users\ДетСад\Desktop\image-23-04-26-10-21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3-04-26-10-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етСад\Desktop\image-23-04-26-10-21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69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  В рамках регионального проекта «Добрый мир» в нашей дошкольной группе прошло занятие «Пасха красная – чудо дивное»!  Особое внимание уделили истории о царе, который не поверил Воскресение Христа. Он сказал, что скорее белое яйцо станет красным , чем это случится.  И тут произошло настоящее чудо – яйцо окрасилось в алый цвет!  Все вокруг воскликнули: «Воистину Воскрес»  В завершение занятия ребята с удовольствием раскрасили яйца красного цвета!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96</cp:revision>
  <dcterms:created xsi:type="dcterms:W3CDTF">2014-07-06T18:18:01Z</dcterms:created>
  <dcterms:modified xsi:type="dcterms:W3CDTF">2026-04-23T08:02:09Z</dcterms:modified>
</cp:coreProperties>
</file>