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68" r:id="rId2"/>
    <p:sldId id="269" r:id="rId3"/>
    <p:sldId id="270" r:id="rId4"/>
  </p:sldIdLst>
  <p:sldSz cx="9144000" cy="6858000" type="screen4x3"/>
  <p:notesSz cx="6858000" cy="9144000"/>
  <p:embeddedFontLst>
    <p:embeddedFont>
      <p:font typeface="Calibri" pitchFamily="34" charset="0"/>
      <p:regular r:id="rId5"/>
      <p:bold r:id="rId6"/>
      <p:italic r:id="rId7"/>
      <p:boldItalic r:id="rId8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660"/>
  </p:normalViewPr>
  <p:slideViewPr>
    <p:cSldViewPr>
      <p:cViewPr>
        <p:scale>
          <a:sx n="60" d="100"/>
          <a:sy n="60" d="100"/>
        </p:scale>
        <p:origin x="-1656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theme" Target="theme/theme1.xml"/><Relationship Id="rId5" Type="http://schemas.openxmlformats.org/officeDocument/2006/relationships/font" Target="fonts/font1.fntdata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29.04.2026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29.04.2026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29.04.2026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29.04.2026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29.04.2026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29.04.2026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29.04.2026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29.04.2026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29.04.2026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29.04.2026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29.04.2026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260648"/>
            <a:ext cx="8352928" cy="3240360"/>
          </a:xfrm>
        </p:spPr>
        <p:txBody>
          <a:bodyPr/>
          <a:lstStyle/>
          <a:p>
            <a:r>
              <a:rPr lang="ru-RU" sz="1800" dirty="0" smtClean="0"/>
              <a:t>В </a:t>
            </a:r>
            <a:r>
              <a:rPr lang="ru-RU" sz="1800" dirty="0" smtClean="0"/>
              <a:t>рамках проведения Всероссийского «Дня </a:t>
            </a:r>
            <a:r>
              <a:rPr lang="ru-RU" sz="1800" dirty="0" err="1" smtClean="0"/>
              <a:t>Эколят</a:t>
            </a:r>
            <a:r>
              <a:rPr lang="ru-RU" sz="1800" dirty="0" smtClean="0"/>
              <a:t>», который ежегодно отмечается 25 апреля.</a:t>
            </a:r>
            <a:br>
              <a:rPr lang="ru-RU" sz="1800" dirty="0" smtClean="0"/>
            </a:br>
            <a:r>
              <a:rPr lang="ru-RU" sz="1800" dirty="0" smtClean="0"/>
              <a:t>Его цель – сформировать у детей экологическую культуру, бережное отношение к природе и навыки природоохранного поведения. В дошкольной группе в очередной раз прошло тематическое занятие, посвященное данной теме. Ребята узнали о том, что </a:t>
            </a:r>
            <a:r>
              <a:rPr lang="ru-RU" sz="1800" dirty="0" err="1" smtClean="0"/>
              <a:t>эколята</a:t>
            </a:r>
            <a:r>
              <a:rPr lang="ru-RU" sz="1800" dirty="0" smtClean="0"/>
              <a:t> совершают хорошие, добрые и правильные поступки по отношению к природе. Являются ее друзьями и защитниками, заботятся о ней, приходят на помощь природе: спасают растительный и животный мир, помогают зверям, птицам, насекомым, восстанавливают лес, сажают деревья, кустарники и цветы, ухаживают за домашними животными и цветами дома, работают в саду и огороде. </a:t>
            </a:r>
            <a:endParaRPr lang="ru-RU" sz="1800" dirty="0"/>
          </a:p>
        </p:txBody>
      </p:sp>
      <p:pic>
        <p:nvPicPr>
          <p:cNvPr id="1026" name="Picture 2" descr="C:\Users\ДетСад\Desktop\image-29-04-26-02-58-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447002"/>
            <a:ext cx="3888432" cy="29163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C:\Users\ДетСад\Desktop\image-29-04-26-02-58-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500754"/>
            <a:ext cx="3816424" cy="28623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етСад\Desktop\image-29-04-26-02-58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3816424" cy="28623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 descr="C:\Users\ДетСад\Desktop\image-29-04-26-02-58-2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717032"/>
            <a:ext cx="3744416" cy="2808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2" name="Picture 4" descr="C:\Users\ДетСад\Desktop\image-29-04-26-02-58-5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476672"/>
            <a:ext cx="3744416" cy="2808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ДетСад\Desktop\image-29-04-26-02-58 (1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3501008"/>
            <a:ext cx="4032448" cy="30327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5" name="Picture 3" descr="C:\Users\ДетСад\Desktop\image-29-04-26-02-58-4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404664"/>
            <a:ext cx="3816424" cy="28623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6" name="Picture 4" descr="C:\Users\ДетСад\Desktop\image-29-04-26-02-58-1 (1)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268760"/>
            <a:ext cx="3384376" cy="45125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Другая 65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74806"/>
      </a:hlink>
      <a:folHlink>
        <a:srgbClr val="97480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</TotalTime>
  <Words>14</Words>
  <Application>Microsoft Office PowerPoint</Application>
  <PresentationFormat>Экран (4:3)</PresentationFormat>
  <Paragraphs>1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6" baseType="lpstr">
      <vt:lpstr>Arial</vt:lpstr>
      <vt:lpstr>Calibri</vt:lpstr>
      <vt:lpstr>1_Тема Office</vt:lpstr>
      <vt:lpstr>В рамках проведения Всероссийского «Дня Эколят», который ежегодно отмечается 25 апреля. Его цель – сформировать у детей экологическую культуру, бережное отношение к природе и навыки природоохранного поведения. В дошкольной группе в очередной раз прошло тематическое занятие, посвященное данной теме. Ребята узнали о том, что эколята совершают хорошие, добрые и правильные поступки по отношению к природе. Являются ее друзьями и защитниками, заботятся о ней, приходят на помощь природе: спасают растительный и животный мир, помогают зверям, птицам, насекомым, восстанавливают лес, сажают деревья, кустарники и цветы, ухаживают за домашними животными и цветами дома, работают в саду и огороде. 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Школьные</dc:title>
  <dc:creator>Фокина Лидия Петровна</dc:creator>
  <cp:keywords>Шаблон презентации</cp:keywords>
  <cp:lastModifiedBy>ДетСад</cp:lastModifiedBy>
  <cp:revision>98</cp:revision>
  <dcterms:created xsi:type="dcterms:W3CDTF">2014-07-06T18:18:01Z</dcterms:created>
  <dcterms:modified xsi:type="dcterms:W3CDTF">2026-04-29T12:25:51Z</dcterms:modified>
</cp:coreProperties>
</file>