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  <p:sldId id="269" r:id="rId3"/>
  </p:sldIdLst>
  <p:sldSz cx="9144000" cy="6858000" type="screen4x3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5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2763688"/>
          </a:xfrm>
        </p:spPr>
        <p:txBody>
          <a:bodyPr/>
          <a:lstStyle/>
          <a:p>
            <a:r>
              <a:rPr lang="ru-RU" sz="1800" dirty="0" smtClean="0"/>
              <a:t>В рамках реализации парциальной программы духовно – нравственного воспитания «Семья – это Мы» с детьми проведена работа: Сюжетно – ролевая игра «Моем, полощем, стираем»; </a:t>
            </a:r>
            <a:br>
              <a:rPr lang="ru-RU" sz="1800" dirty="0" smtClean="0"/>
            </a:br>
            <a:r>
              <a:rPr lang="ru-RU" sz="1800" dirty="0" smtClean="0"/>
              <a:t>Чтение художественной литературы В. Бианки «Подкидыш»; </a:t>
            </a:r>
            <a:br>
              <a:rPr lang="ru-RU" sz="1800" dirty="0" smtClean="0"/>
            </a:br>
            <a:r>
              <a:rPr lang="ru-RU" sz="1800" dirty="0" smtClean="0"/>
              <a:t>Беседа «Наша кошка Мурка – член семьи»;  </a:t>
            </a:r>
            <a:br>
              <a:rPr lang="ru-RU" sz="1800" dirty="0" smtClean="0"/>
            </a:br>
            <a:r>
              <a:rPr lang="ru-RU" sz="1800" dirty="0" smtClean="0"/>
              <a:t>Раскрашивание «Мой пушистый друг»; </a:t>
            </a:r>
            <a:br>
              <a:rPr lang="ru-RU" sz="1800" dirty="0" smtClean="0"/>
            </a:br>
            <a:r>
              <a:rPr lang="ru-RU" sz="1800" dirty="0" smtClean="0"/>
              <a:t>Рассматривани</a:t>
            </a:r>
            <a:r>
              <a:rPr lang="ru-RU" sz="1800" dirty="0" smtClean="0"/>
              <a:t>е картины Алексея Ильича </a:t>
            </a:r>
            <a:r>
              <a:rPr lang="ru-RU" sz="1800" dirty="0" err="1" smtClean="0"/>
              <a:t>Бортникова</a:t>
            </a:r>
            <a:r>
              <a:rPr lang="ru-RU" sz="1800" dirty="0" smtClean="0"/>
              <a:t> «Весна пришла»</a:t>
            </a:r>
            <a:endParaRPr lang="ru-RU" sz="1800" dirty="0"/>
          </a:p>
        </p:txBody>
      </p:sp>
      <p:pic>
        <p:nvPicPr>
          <p:cNvPr id="2" name="Picture 2" descr="C:\Users\ДетСад\Desktop\image-30-04-26-11-0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68960"/>
            <a:ext cx="4104117" cy="307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30-04-26-11-03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4104117" cy="3078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етСад\Desktop\image-30-04-26-11-03-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212637" cy="3159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 descr="C:\Users\ДетСад\Desktop\image-30-04-26-11-0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296139" cy="3222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31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1_Тема Office</vt:lpstr>
      <vt:lpstr>В рамках реализации парциальной программы духовно – нравственного воспитания «Семья – это Мы» с детьми проведена работа: Сюжетно – ролевая игра «Моем, полощем, стираем»;  Чтение художественной литературы В. Бианки «Подкидыш»;  Беседа «Наша кошка Мурка – член семьи»;   Раскрашивание «Мой пушистый друг»;  Рассматривание картины Алексея Ильича Бортникова «Весна пришла»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99</cp:revision>
  <dcterms:created xsi:type="dcterms:W3CDTF">2014-07-06T18:18:01Z</dcterms:created>
  <dcterms:modified xsi:type="dcterms:W3CDTF">2026-04-30T08:28:45Z</dcterms:modified>
</cp:coreProperties>
</file>