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2763688"/>
          </a:xfrm>
        </p:spPr>
        <p:txBody>
          <a:bodyPr/>
          <a:lstStyle/>
          <a:p>
            <a:r>
              <a:rPr lang="ru-RU" sz="2400" dirty="0" smtClean="0"/>
              <a:t>В дошкольной группе прошла </a:t>
            </a:r>
            <a:r>
              <a:rPr lang="ru-RU" sz="2400" dirty="0" err="1" smtClean="0"/>
              <a:t>квест</a:t>
            </a:r>
            <a:r>
              <a:rPr lang="ru-RU" sz="2400" dirty="0" smtClean="0"/>
              <a:t> – игра </a:t>
            </a:r>
            <a:br>
              <a:rPr lang="ru-RU" sz="2400" dirty="0" smtClean="0"/>
            </a:br>
            <a:r>
              <a:rPr lang="ru-RU" sz="2400" dirty="0" smtClean="0"/>
              <a:t>«В поисках хорошего настроения»  Ребята научились поднимать себе настроение , узнали о том, что хорошее настроение приносит окружающим радость и учит нас справляться с трудностям.</a:t>
            </a:r>
            <a:endParaRPr lang="ru-RU" sz="2400" dirty="0"/>
          </a:p>
        </p:txBody>
      </p:sp>
      <p:pic>
        <p:nvPicPr>
          <p:cNvPr id="1026" name="Picture 2" descr="C:\Users\ДетСад\Desktop\image-30-04-26-11-3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30-04-26-11-33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4092624" cy="306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30-04-26-11-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91400"/>
            <a:ext cx="3888432" cy="292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30-04-26-11-33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912096" cy="293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30-04-26-11-33-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3912096" cy="293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ДетСад\Desktop\image-30-04-26-11-3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4664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дошкольной группе прошла квест – игра  «В поисках хорошего настроения»  Ребята научились поднимать себе настроение , узнали о том, что хорошее настроение приносит окружающим радость и учит нас справляться с трудностям.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101</cp:revision>
  <dcterms:created xsi:type="dcterms:W3CDTF">2014-07-06T18:18:01Z</dcterms:created>
  <dcterms:modified xsi:type="dcterms:W3CDTF">2026-04-30T09:00:10Z</dcterms:modified>
</cp:coreProperties>
</file>