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4536504" cy="2736304"/>
          </a:xfrm>
        </p:spPr>
        <p:txBody>
          <a:bodyPr/>
          <a:lstStyle/>
          <a:p>
            <a:r>
              <a:rPr lang="ru-RU" sz="2000" dirty="0" smtClean="0"/>
              <a:t>В преддверии празднования 81 – ой годовщины со Дня Победы в дошкольной группе прошел торжественный утренник, посвященной этой памятной дате. На празднике дети с чувством особой благодарности читали стихи, исполняли песни и танцевали.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429000"/>
            <a:ext cx="4067497" cy="3050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852936"/>
            <a:ext cx="2808311" cy="3744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556792"/>
            <a:ext cx="3168352" cy="4224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3624403" cy="2718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60648"/>
            <a:ext cx="2555329" cy="3407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37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преддверии празднования 81 – ой годовщины со Дня Победы в дошкольной группе прошел торжественный утренник, посвященной этой памятной дате. На празднике дети с чувством особой благодарности читали стихи, исполняли песни и танцевали.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97</cp:revision>
  <dcterms:created xsi:type="dcterms:W3CDTF">2014-07-06T18:18:01Z</dcterms:created>
  <dcterms:modified xsi:type="dcterms:W3CDTF">2026-05-08T09:04:38Z</dcterms:modified>
</cp:coreProperties>
</file>