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84576" cy="2736304"/>
          </a:xfrm>
        </p:spPr>
        <p:txBody>
          <a:bodyPr/>
          <a:lstStyle/>
          <a:p>
            <a:r>
              <a:rPr lang="ru-RU" sz="2000" dirty="0" smtClean="0"/>
              <a:t>В преддверии празднования Дня Победы в нашей дошкольной группе проходят мероприятия, посвященные «Дню Победы». Воспитатели рассказывают детям о важных моментах нашей истории, доступно объясняют, что такое День победы, почему мы так свято к нему относимся, почему нам нельзя его забывать. Итогом мероприятий посвященной Дню Победы, стало проведение экскурсии смешанной дошкольной группы к Мемориалу Братского захоронения в селе.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664296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771800" cy="369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11372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0648"/>
            <a:ext cx="2771353" cy="369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преддверии празднования Дня Победы в нашей дошкольной группе проходят мероприятия, посвященные «Дню Победы». Воспитатели рассказывают детям о важных моментах нашей истории, доступно объясняют, что такое День победы, почему мы так свято к нему относимся, почему нам нельзя его забывать. Итогом мероприятий посвященной Дню Победы, стало проведение экскурсии смешанной дошкольной группы к Мемориалу Братского захоронения в селе.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96</cp:revision>
  <dcterms:created xsi:type="dcterms:W3CDTF">2014-07-06T18:18:01Z</dcterms:created>
  <dcterms:modified xsi:type="dcterms:W3CDTF">2026-05-08T08:25:37Z</dcterms:modified>
</cp:coreProperties>
</file>