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61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4595402"/>
          </a:xfrm>
        </p:spPr>
        <p:txBody>
          <a:bodyPr/>
          <a:lstStyle/>
          <a:p>
            <a:r>
              <a:rPr lang="ru-RU" sz="2400" dirty="0" smtClean="0"/>
              <a:t>В рамках реализации региональной программы духовно – нравственного воспитания «Добрый мир» с детьми старшей группы провели занятие на тему: «Колокольные звоны Руси» </a:t>
            </a:r>
            <a:br>
              <a:rPr lang="ru-RU" sz="2400" dirty="0" smtClean="0"/>
            </a:br>
            <a:r>
              <a:rPr lang="ru-RU" sz="2400" dirty="0" smtClean="0"/>
              <a:t>Цель: формировать представления детей о колоколе, его значении для </a:t>
            </a:r>
            <a:r>
              <a:rPr lang="ru-RU" sz="2400" smtClean="0"/>
              <a:t>православных христиан.</a:t>
            </a:r>
            <a:endParaRPr lang="ru-RU" sz="2400" dirty="0"/>
          </a:p>
        </p:txBody>
      </p:sp>
      <p:pic>
        <p:nvPicPr>
          <p:cNvPr id="1026" name="Picture 2" descr="C:\Users\ДетСад\Desktop\image-14-05-26-10-38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14-05-26-10-38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344144" cy="325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14-05-26-10-38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968213" cy="372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18-05-26-09-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600400" cy="480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реализации региональной программы духовно – нравственного воспитания «Добрый мир» с детьми старшей группы провели занятие на тему: «Колокольные звоны Руси»  Цель: формировать представления детей о колоколе, его значении для православных христиан.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92</cp:revision>
  <dcterms:created xsi:type="dcterms:W3CDTF">2014-07-06T18:18:01Z</dcterms:created>
  <dcterms:modified xsi:type="dcterms:W3CDTF">2026-05-18T06:54:15Z</dcterms:modified>
</cp:coreProperties>
</file>