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4595402"/>
          </a:xfrm>
        </p:spPr>
        <p:txBody>
          <a:bodyPr/>
          <a:lstStyle/>
          <a:p>
            <a:r>
              <a:rPr lang="ru-RU" sz="2400" dirty="0" smtClean="0"/>
              <a:t>В дошкольной группе прошла познавательная программа «В стране дорожных знаков»</a:t>
            </a:r>
            <a:endParaRPr lang="ru-RU" sz="2400" dirty="0"/>
          </a:p>
        </p:txBody>
      </p:sp>
      <p:pic>
        <p:nvPicPr>
          <p:cNvPr id="2" name="Picture 2" descr="C:\Users\ДетСад\Desktop\image-14-05-26-07-49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4-05-26-07-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790056" cy="372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14-05-26-07-49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589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4-05-26-07-49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744416" cy="499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4-05-26-07-49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дошкольной группе прошла познавательная программа «В стране дорожных знаков»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91</cp:revision>
  <dcterms:created xsi:type="dcterms:W3CDTF">2014-07-06T18:18:01Z</dcterms:created>
  <dcterms:modified xsi:type="dcterms:W3CDTF">2026-05-15T05:02:53Z</dcterms:modified>
</cp:coreProperties>
</file>