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0" r:id="rId2"/>
    <p:sldId id="261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57" d="100"/>
          <a:sy n="57" d="100"/>
        </p:scale>
        <p:origin x="-174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76672"/>
            <a:ext cx="7787208" cy="4595402"/>
          </a:xfrm>
        </p:spPr>
        <p:txBody>
          <a:bodyPr/>
          <a:lstStyle/>
          <a:p>
            <a:r>
              <a:rPr lang="ru-RU" sz="2000" dirty="0" smtClean="0"/>
              <a:t>В рамках реализации парциальной программы духовно – нравственного воспитания «Семья – это мы» с детьми проведена работа: Сюжетно – ролевая игра «В больнице</a:t>
            </a:r>
            <a:r>
              <a:rPr lang="ru-RU" sz="2000" dirty="0" smtClean="0"/>
              <a:t>». </a:t>
            </a:r>
            <a:r>
              <a:rPr lang="ru-RU" sz="2000" dirty="0" smtClean="0"/>
              <a:t>Чтение сказки М.С. </a:t>
            </a:r>
            <a:r>
              <a:rPr lang="ru-RU" sz="2000" dirty="0" err="1" smtClean="0"/>
              <a:t>Пляцковского</a:t>
            </a:r>
            <a:r>
              <a:rPr lang="ru-RU" sz="2000" dirty="0" smtClean="0"/>
              <a:t> «Счастливый день</a:t>
            </a:r>
            <a:r>
              <a:rPr lang="ru-RU" sz="2000" dirty="0" smtClean="0"/>
              <a:t>». </a:t>
            </a:r>
            <a:r>
              <a:rPr lang="ru-RU" sz="2000" dirty="0" smtClean="0"/>
              <a:t>Беседа «Я знаю как уберечь маму и папу</a:t>
            </a:r>
            <a:r>
              <a:rPr lang="ru-RU" sz="2000" dirty="0" smtClean="0"/>
              <a:t>». </a:t>
            </a:r>
            <a:r>
              <a:rPr lang="ru-RU" sz="2000" dirty="0" smtClean="0"/>
              <a:t>Лепка из пластилина «Помощь маме на </a:t>
            </a:r>
            <a:r>
              <a:rPr lang="ru-RU" sz="2000" dirty="0" smtClean="0"/>
              <a:t>кухне». Рассматривание </a:t>
            </a:r>
            <a:r>
              <a:rPr lang="ru-RU" sz="2000" dirty="0" smtClean="0"/>
              <a:t>картины К.В. </a:t>
            </a:r>
            <a:r>
              <a:rPr lang="ru-RU" sz="2000" dirty="0" err="1" smtClean="0"/>
              <a:t>Лемохо</a:t>
            </a:r>
            <a:r>
              <a:rPr lang="ru-RU" sz="2000" dirty="0" smtClean="0"/>
              <a:t> «Лето</a:t>
            </a:r>
            <a:r>
              <a:rPr lang="ru-RU" sz="2000" dirty="0" smtClean="0"/>
              <a:t>».  </a:t>
            </a:r>
            <a:endParaRPr lang="ru-RU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3096344" cy="4128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4464496" cy="334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9000"/>
            <a:ext cx="4211513" cy="3158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ДетСад\Desktop\image-25-05-26-07-2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912096" cy="2934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25-05-26-07-24-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0648"/>
            <a:ext cx="3984104" cy="2988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64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рамках реализации парциальной программы духовно – нравственного воспитания «Семья – это мы» с детьми проведена работа: Сюжетно – ролевая игра «В больнице». Чтение сказки М.С. Пляцковского «Счастливый день». Беседа «Я знаю как уберечь маму и папу». Лепка из пластилина «Помощь маме на кухне». Рассматривание картины К.В. Лемохо «Лето». 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elena</cp:lastModifiedBy>
  <cp:revision>95</cp:revision>
  <dcterms:created xsi:type="dcterms:W3CDTF">2014-07-06T18:18:01Z</dcterms:created>
  <dcterms:modified xsi:type="dcterms:W3CDTF">2026-05-25T20:14:52Z</dcterms:modified>
</cp:coreProperties>
</file>