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  <p:sldId id="261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57" d="100"/>
          <a:sy n="57" d="100"/>
        </p:scale>
        <p:origin x="-174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87208" cy="4595402"/>
          </a:xfrm>
        </p:spPr>
        <p:txBody>
          <a:bodyPr/>
          <a:lstStyle/>
          <a:p>
            <a:r>
              <a:rPr lang="ru-RU" sz="2400" dirty="0" smtClean="0"/>
              <a:t>В смешанной дошкольной группе прошла беседа с просмотром презентации по финансовой грамотности. После беседы ребята с удовольствием поиграли в сюжетно – ролевую игру «Магазин»</a:t>
            </a:r>
            <a:endParaRPr lang="ru-RU" sz="2400" dirty="0"/>
          </a:p>
        </p:txBody>
      </p:sp>
      <p:pic>
        <p:nvPicPr>
          <p:cNvPr id="1026" name="Picture 2" descr="C:\Users\ДетСад\Desktop\image-25-05-26-09-43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25-05-26-09-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28528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25-05-26-09-43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104456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25-05-26-09-43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4104456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27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смешанной дошкольной группе прошла беседа с просмотром презентации по финансовой грамотности. После беседы ребята с удовольствием поиграли в сюжетно – ролевую игру «Магазин»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95</cp:revision>
  <dcterms:created xsi:type="dcterms:W3CDTF">2014-07-06T18:18:01Z</dcterms:created>
  <dcterms:modified xsi:type="dcterms:W3CDTF">2026-05-25T07:07:53Z</dcterms:modified>
</cp:coreProperties>
</file>